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57" r:id="rId5"/>
    <p:sldId id="262" r:id="rId6"/>
    <p:sldId id="263" r:id="rId7"/>
    <p:sldId id="266" r:id="rId8"/>
    <p:sldId id="260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99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6DE4E-5738-453A-AF5C-64D9C5C34FCC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5C1C5-A232-486D-87A0-33A725EE5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7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5C1C5-A232-486D-87A0-33A725EE54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19CBE06-8236-4810-B102-609B9F1153D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9CBE06-8236-4810-B102-609B9F1153D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19CBE06-8236-4810-B102-609B9F1153D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19CBE06-8236-4810-B102-609B9F1153D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Запольский Павел\Desktop\титул_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Запольский Павел\Desktop\стрывфа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077072"/>
            <a:ext cx="5791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Запольский Павел\Desktop\титул_лис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85469"/>
            <a:ext cx="91440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 rot="174012">
            <a:off x="2533650" y="5398775"/>
            <a:ext cx="80994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libri" pitchFamily="34" charset="0"/>
              </a:rPr>
              <a:t>Проект 1.1.1</a:t>
            </a:r>
            <a:endParaRPr lang="ru-RU" sz="2000" b="1" kern="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3000" b="1" cap="all" dirty="0" smtClean="0">
                <a:solidFill>
                  <a:srgbClr val="002060"/>
                </a:solidFill>
                <a:latin typeface="Calibri" pitchFamily="34" charset="0"/>
              </a:rPr>
              <a:t>«Фестиваль науки в агу»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979712" y="4229472"/>
            <a:ext cx="5715000" cy="13716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Руководитель проекта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ysClr val="window" lastClr="FFFFFF"/>
                </a:solidFill>
                <a:latin typeface="Corbel"/>
              </a:rPr>
              <a:t>     Андрей Соколов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1.1.1: «фестиваль науки в агу»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0917" y="2794038"/>
            <a:ext cx="4183091" cy="43073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rgbClr val="002060"/>
                </a:solidFill>
                <a:latin typeface="Calibri" pitchFamily="34" charset="0"/>
              </a:rPr>
              <a:t>      </a:t>
            </a:r>
            <a:r>
              <a:rPr lang="ru-RU" sz="2500" b="1" dirty="0">
                <a:solidFill>
                  <a:srgbClr val="002060"/>
                </a:solidFill>
                <a:latin typeface="Calibri" pitchFamily="34" charset="0"/>
              </a:rPr>
              <a:t>Фестиваль науки </a:t>
            </a:r>
            <a:r>
              <a:rPr lang="ru-RU" sz="2500" dirty="0">
                <a:solidFill>
                  <a:srgbClr val="002060"/>
                </a:solidFill>
                <a:latin typeface="Calibri" pitchFamily="34" charset="0"/>
              </a:rPr>
              <a:t>- серия мероприятий, направленных на популяризацию научных исследований среди различных возрастных групп населения Алтайского края. </a:t>
            </a:r>
            <a:r>
              <a:rPr lang="ru-RU" sz="25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7" name="Picture 3" descr="W:\!!!ASU_PR!!!\!!!!!READY!!!!!\111-ВФп\image0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6731"/>
            <a:ext cx="3672408" cy="293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W:\!!!ASU_PR!!!\!!!!!READY!!!!!\111-ВФп\PHOTOS\Рисунок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1419">
            <a:off x="5260193" y="3012198"/>
            <a:ext cx="4132587" cy="2778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W:\!!!ASU_PR!!!\!!!!!READY!!!!!\111-ВФп\PHOTOS\Волонтеры Фестивал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9185">
            <a:off x="5164915" y="35571"/>
            <a:ext cx="4225217" cy="3168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2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0380" y="1340768"/>
            <a:ext cx="5419732" cy="47101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Цель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	В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интересной форме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рассказать жителям Алтайского 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края о направлениях научных исследований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Алтайского 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государственного университета, наглядно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продемонстрировать 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организацию научных экспериментов и опытов,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 результаты лабораторных и экспедиционных 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исследований</a:t>
            </a:r>
          </a:p>
        </p:txBody>
      </p:sp>
      <p:sp>
        <p:nvSpPr>
          <p:cNvPr id="14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1.1.1: «фестиваль науки в агу»</a:t>
            </a:r>
          </a:p>
        </p:txBody>
      </p:sp>
      <p:pic>
        <p:nvPicPr>
          <p:cNvPr id="3075" name="Picture 3" descr="W:\!!!ASU_PR!!!\!!!!!READY!!!!!\111-ВФп\PHOTOS\Мальчик в шлем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5958">
            <a:off x="7039265" y="154736"/>
            <a:ext cx="1883729" cy="3279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W:\!!!ASU_PR!!!\!!!!!READY!!!!!\111-ВФп\PHOTOS\IMG_3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2685">
            <a:off x="5719530" y="3419395"/>
            <a:ext cx="3757197" cy="2504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-468560" y="404664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Принципиальная особенность Фестиваля науки –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интерактивность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W:\!!!ASU_PR!!!\!!!!!READY!!!!!\111-ВФп\PHOTOS\IMG_6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8256">
            <a:off x="6737845" y="248542"/>
            <a:ext cx="2237819" cy="296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W:\!!!ASU_PR!!!\!!!!!READY!!!!!\111-ВФп\PHOTOS\обрядовая кукл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87352">
            <a:off x="302978" y="-20899"/>
            <a:ext cx="2310060" cy="2955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W:\!!!ASU_PR!!!\!!!!!READY!!!!!\111-ВФп\PHOTOS\Сэнсей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1568">
            <a:off x="6143667" y="3349773"/>
            <a:ext cx="3426173" cy="250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4" descr="W:\!!!ASU_PR!!!\!!!!!READY!!!!!\111-ВФп\PHOTOS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6092">
            <a:off x="-436489" y="3431842"/>
            <a:ext cx="3205276" cy="2139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" y="23622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45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4500" dirty="0" smtClean="0">
                <a:solidFill>
                  <a:srgbClr val="002060"/>
                </a:solidFill>
                <a:latin typeface="Calibri" pitchFamily="34" charset="0"/>
              </a:rPr>
              <a:t>день </a:t>
            </a:r>
            <a:br>
              <a:rPr lang="ru-RU" sz="45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4500" b="1" dirty="0" smtClean="0">
                <a:solidFill>
                  <a:srgbClr val="002060"/>
                </a:solidFill>
                <a:latin typeface="Calibri" pitchFamily="34" charset="0"/>
              </a:rPr>
              <a:t>11</a:t>
            </a:r>
            <a:r>
              <a:rPr lang="ru-RU" sz="4500" dirty="0" smtClean="0">
                <a:solidFill>
                  <a:srgbClr val="002060"/>
                </a:solidFill>
                <a:latin typeface="Calibri" pitchFamily="34" charset="0"/>
              </a:rPr>
              <a:t> направлений</a:t>
            </a:r>
            <a:br>
              <a:rPr lang="ru-RU" sz="45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4500" b="1" dirty="0" smtClean="0">
                <a:solidFill>
                  <a:srgbClr val="002060"/>
                </a:solidFill>
                <a:latin typeface="Calibri" pitchFamily="34" charset="0"/>
              </a:rPr>
              <a:t>42</a:t>
            </a:r>
            <a:r>
              <a:rPr lang="ru-RU" sz="4500" dirty="0" smtClean="0">
                <a:solidFill>
                  <a:srgbClr val="002060"/>
                </a:solidFill>
                <a:latin typeface="Calibri" pitchFamily="34" charset="0"/>
              </a:rPr>
              <a:t> площадки</a:t>
            </a:r>
            <a:endParaRPr lang="ru-RU" sz="45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2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10"/>
          <p:cNvSpPr/>
          <p:nvPr/>
        </p:nvSpPr>
        <p:spPr>
          <a:xfrm rot="161177">
            <a:off x="1046485" y="6419277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1.1.1: «фестиваль науки в агу»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</a:rPr>
              <a:t>Телемост </a:t>
            </a:r>
            <a:r>
              <a:rPr lang="ru-RU" sz="3000" b="1" dirty="0">
                <a:solidFill>
                  <a:srgbClr val="002060"/>
                </a:solidFill>
                <a:latin typeface="Calibri" pitchFamily="34" charset="0"/>
              </a:rPr>
              <a:t>МГУ-ЦЕРН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Европейская организация по ядерным исследованиям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500298" y="3143248"/>
            <a:ext cx="357190" cy="42862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0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1.1.1: «фестиваль науки в агу»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W:\!!!ASU_PR!!!\!!!!!READY!!!!!\111-ВФп\PHOTOS\новость IMG_8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3459">
            <a:off x="4897777" y="2742180"/>
            <a:ext cx="4406631" cy="293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W:\!!!ASU_PR!!!\!!!!!READY!!!!!\111-ВФп\PHOTOS\новость IMG_86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0642">
            <a:off x="97706" y="2202850"/>
            <a:ext cx="4827954" cy="3218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429288" y="142876"/>
            <a:ext cx="4071934" cy="64291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Площадки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фестиваля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37284"/>
            <a:ext cx="4125144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Школа юного археолога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1.1.1: «фестиваль науки в агу»</a:t>
            </a:r>
          </a:p>
        </p:txBody>
      </p:sp>
      <p:pic>
        <p:nvPicPr>
          <p:cNvPr id="6146" name="Picture 2" descr="W:\!!!ASU_PR!!!\!!!!!READY!!!!!\111-ВФп\PHOTOS\Школа китайской каллиграфи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570" y="2780928"/>
            <a:ext cx="4219838" cy="2825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W:\!!!ASU_PR!!!\!!!!!READY!!!!!\111-ВФп\PHOTOS\Школа юного археолог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3884795" cy="260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57158" y="4000504"/>
            <a:ext cx="4125144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Школа китайской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каллиграфии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29288" y="142876"/>
            <a:ext cx="4071934" cy="64291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Площадки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фестиваля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1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80094"/>
            <a:ext cx="4125144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Зоологический музей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1.1.1: «фестиваль науки в агу»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75656" y="3933056"/>
            <a:ext cx="4125144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Занимательная химия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171" name="Picture 3" descr="W:\!!!ASU_PR!!!\!!!!!READY!!!!!\111-ВФп\PHOTOS\Занимательная хим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4010">
            <a:off x="5829236" y="1789544"/>
            <a:ext cx="2682982" cy="4006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W:\!!!ASU_PR!!!\!!!!!READY!!!!!\111-ВФп\PHOTOS\Зоологический музе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08" y="332656"/>
            <a:ext cx="3962400" cy="2652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429288" y="142876"/>
            <a:ext cx="4071934" cy="64291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Площадки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фестиваля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Площадки Фестиваля посетило около 1000 человек из более 35 учебных учреждений Алтайского края 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6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1.1.1: «фестиваль науки в агу»</a:t>
            </a:r>
          </a:p>
        </p:txBody>
      </p:sp>
      <p:pic>
        <p:nvPicPr>
          <p:cNvPr id="4099" name="Picture 3" descr="W:\!!!ASU_PR!!!\!!!!!READY!!!!!\111-ВФп\PHOTOS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7712"/>
            <a:ext cx="4192339" cy="2798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W:\!!!ASU_PR!!!\!!!!!READY!!!!!\111-ВФп\PHOTOS\2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837"/>
            <a:ext cx="4231096" cy="2824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5860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28688" y="1828800"/>
            <a:ext cx="7643812" cy="714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7772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000" b="1" dirty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  <a:latin typeface="+mj-lt"/>
              </a:rPr>
              <a:t>Руководитель проекта</a:t>
            </a:r>
          </a:p>
          <a:p>
            <a:pPr>
              <a:defRPr/>
            </a:pPr>
            <a:r>
              <a:rPr lang="ru-RU" sz="3000" b="1" smtClean="0">
                <a:solidFill>
                  <a:srgbClr val="002060"/>
                </a:solidFill>
                <a:latin typeface="+mj-lt"/>
              </a:rPr>
              <a:t>Соколов </a:t>
            </a: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Андрей</a:t>
            </a:r>
            <a:endParaRPr lang="ru-RU" sz="3000" b="1" dirty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8 913 242 43 52</a:t>
            </a:r>
            <a:endParaRPr lang="ru-RU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8200" y="3581400"/>
            <a:ext cx="7643813" cy="714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1.1.1: «фестиваль науки в агу»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6048" y="535491"/>
            <a:ext cx="3168352" cy="98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45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155</Words>
  <Application>Microsoft Office PowerPoint</Application>
  <PresentationFormat>Экран 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Слайд 1</vt:lpstr>
      <vt:lpstr>Слайд 2</vt:lpstr>
      <vt:lpstr>Слайд 3</vt:lpstr>
      <vt:lpstr>1 день  11 направлений 42 площадки</vt:lpstr>
      <vt:lpstr>Телемост МГУ-ЦЕРН  (Европейская организация по ядерным исследованиям)</vt:lpstr>
      <vt:lpstr>Школа юного археолога</vt:lpstr>
      <vt:lpstr>Зоологический музей</vt:lpstr>
      <vt:lpstr>Площадки Фестиваля посетило около 1000 человек из более 35 учебных учреждений Алтайского края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Молодёжный научный форум «Дни молодёжной науки в Алтайском государственном университете»</dc:title>
  <dc:creator>Настя</dc:creator>
  <cp:lastModifiedBy>Admin</cp:lastModifiedBy>
  <cp:revision>46</cp:revision>
  <dcterms:created xsi:type="dcterms:W3CDTF">2012-11-11T12:23:15Z</dcterms:created>
  <dcterms:modified xsi:type="dcterms:W3CDTF">2013-05-16T01:38:38Z</dcterms:modified>
</cp:coreProperties>
</file>