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3" r:id="rId2"/>
    <p:sldId id="284" r:id="rId3"/>
    <p:sldId id="302" r:id="rId4"/>
    <p:sldId id="303" r:id="rId5"/>
    <p:sldId id="304" r:id="rId6"/>
    <p:sldId id="306" r:id="rId7"/>
    <p:sldId id="307" r:id="rId8"/>
    <p:sldId id="308" r:id="rId9"/>
    <p:sldId id="305" r:id="rId10"/>
  </p:sldIdLst>
  <p:sldSz cx="9144000" cy="6858000" type="screen4x3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EDB"/>
    <a:srgbClr val="FF9900"/>
    <a:srgbClr val="00FF00"/>
    <a:srgbClr val="CC0000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91" autoAdjust="0"/>
  </p:normalViewPr>
  <p:slideViewPr>
    <p:cSldViewPr>
      <p:cViewPr>
        <p:scale>
          <a:sx n="75" d="100"/>
          <a:sy n="75" d="100"/>
        </p:scale>
        <p:origin x="-12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CB816-62F8-49DA-A6A2-C8690803A647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5B4C3-0CE5-4C05-88C5-94F40DDD31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8084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383B0-E63C-47F1-AEA5-B839E193E7FF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F847E-F3FF-41D4-B812-FE8BFE5E4D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783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B2C3F-C4E9-4929-8239-4FB82DD99ADE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E460E-24BF-4476-9F2A-02DC0F4E7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00E5A-49C3-402B-B6C5-F85246108E48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6F077-0F57-4F73-96CA-97DEAB5EB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493A9-73F7-43BE-80B6-16EB1E151C01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E5D79-EACB-4479-B37C-E806E1BF5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2B63F-5FA5-48D3-B23C-3493D1047ACF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E82DF-3CB1-4B99-A378-F63C92D84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56525-B566-4D61-ACD4-2A8AD372E7A7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1E83-8E14-486B-A401-DF990327C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3581F-7F44-4ECB-94DB-9166A4985C35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9AB4C-2122-4840-8D49-FABD4E604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D00D2-0FF2-478C-8F18-0773776FEA8B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41261-7E1D-4BB9-BCA0-84B3CDCE7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F1A9F-D63C-4BF1-984F-3BA230D21B8B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3B9CA-4B0E-4281-B13E-509B1AB20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B820A-4E99-4D7F-8D21-4B33DF314B52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25D34-0A71-4F52-A57F-F2C826F09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A6CE-6060-4EA8-9844-6BA21362381E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69673-0EA3-416A-87B9-C94DE414D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97948-5F1A-4BB3-A107-BEE4A6F7790E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46698-19A8-4269-AF94-2DA1BD735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7FBBF0-AC8D-439D-A3E1-F9F7CB2EC2F7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EDFE6C-9A6A-4601-96C9-79A5B9D24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C:\Users\Запольский Павел\Desktop\титул_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Запольский Павел\Desktop\стрывфа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14800"/>
            <a:ext cx="579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C:\Users\Запольский Павел\Desktop\титул_лис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95813"/>
            <a:ext cx="914400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 rot="174012">
            <a:off x="2534602" y="5179498"/>
            <a:ext cx="661382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200" b="1" kern="0" dirty="0" smtClean="0">
                <a:solidFill>
                  <a:srgbClr val="002060"/>
                </a:solidFill>
                <a:latin typeface="Calibri" pitchFamily="34" charset="0"/>
              </a:rPr>
              <a:t>Проект 1.1.4</a:t>
            </a:r>
            <a:endParaRPr lang="ru-RU" sz="2200" b="1" kern="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Конкурс на соискание грантов для поездок студентов и магистрантов Алтайского государственного университета на научные конференции и научные стажировки в ведущих российских и зарубежных научных центрах</a:t>
            </a:r>
            <a:r>
              <a:rPr lang="ru-RU" b="1" cap="all" dirty="0" smtClean="0">
                <a:solidFill>
                  <a:srgbClr val="002060"/>
                </a:solidFill>
                <a:latin typeface="Calibri" pitchFamily="34" charset="0"/>
              </a:rPr>
              <a:t>»</a:t>
            </a:r>
            <a:endParaRPr lang="ru-RU" b="1" cap="all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 rot="174012">
            <a:off x="1863725" y="4878388"/>
            <a:ext cx="746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9900" b="1" kern="0" dirty="0">
                <a:solidFill>
                  <a:srgbClr val="002060"/>
                </a:solidFill>
                <a:latin typeface="Calibri" pitchFamily="34" charset="0"/>
              </a:rPr>
              <a:t>«</a:t>
            </a:r>
          </a:p>
        </p:txBody>
      </p:sp>
      <p:sp>
        <p:nvSpPr>
          <p:cNvPr id="3079" name="Подзаголовок 2"/>
          <p:cNvSpPr txBox="1">
            <a:spLocks/>
          </p:cNvSpPr>
          <p:nvPr/>
        </p:nvSpPr>
        <p:spPr bwMode="auto">
          <a:xfrm>
            <a:off x="2438400" y="4221088"/>
            <a:ext cx="571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5760" lvl="0" indent="-283464" eaLnBrk="1" fontAlgn="auto" hangingPunct="1"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ru-RU" sz="1400" b="1" dirty="0">
                <a:solidFill>
                  <a:sysClr val="window" lastClr="FFFFFF"/>
                </a:solidFill>
                <a:latin typeface="Corbel"/>
              </a:rPr>
              <a:t>Руководитель проекта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ysClr val="window" lastClr="FFFFFF"/>
                </a:solidFill>
                <a:latin typeface="Corbel"/>
              </a:rPr>
              <a:t>Печатнова Елена</a:t>
            </a:r>
            <a:endParaRPr lang="ru-RU" sz="2400" b="1" dirty="0">
              <a:solidFill>
                <a:sysClr val="window" lastClr="FFFF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601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5513784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10"/>
          <p:cNvSpPr/>
          <p:nvPr/>
        </p:nvSpPr>
        <p:spPr>
          <a:xfrm>
            <a:off x="987459" y="6072854"/>
            <a:ext cx="5791200" cy="8125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программы 1.1.4: </a:t>
            </a:r>
          </a:p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«Конкурс на соискание грантов для поездок студентов и магистрантов Алтайского государственного университета на научные конференции и научные стажировки в ведущих российских и зарубежных научных центрах»</a:t>
            </a:r>
            <a:endParaRPr lang="ru-RU" sz="1200" b="1" cap="all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1699061"/>
            <a:ext cx="44644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Для 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проведения конкурсного отбора была сформирована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экспертная комиссия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 из числа научно-педагогических работников, представителей администрации и Научного студенческого общества университета. Председателем комиссии приказом ректора назначен проректор по НИР, д.т.н., профессор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Максименко Андрей Алексеевич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1026" name="Picture 2" descr="W:\!!!ASU_PR!!!\!!!!!READY!!!!!\114-Фп\PHOTOS\экспертная комисс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52244">
            <a:off x="5113910" y="1513934"/>
            <a:ext cx="4274009" cy="3205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Rectangle 7"/>
          <p:cNvSpPr/>
          <p:nvPr/>
        </p:nvSpPr>
        <p:spPr>
          <a:xfrm>
            <a:off x="323527" y="404664"/>
            <a:ext cx="842493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400" b="1" dirty="0" smtClean="0">
                <a:solidFill>
                  <a:srgbClr val="002060"/>
                </a:solidFill>
                <a:latin typeface="Calibri" pitchFamily="34" charset="0"/>
              </a:rPr>
              <a:t>ЭКСПЕРТНАЯ КОМИССИЯ</a:t>
            </a:r>
            <a:endParaRPr lang="ru-RU" sz="34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2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5513784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10"/>
          <p:cNvSpPr/>
          <p:nvPr/>
        </p:nvSpPr>
        <p:spPr>
          <a:xfrm>
            <a:off x="987459" y="6072854"/>
            <a:ext cx="5791200" cy="8125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программы 1.1.4: </a:t>
            </a:r>
          </a:p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«Конкурс на соискание грантов для поездок студентов и магистрантов Алтайского государственного университета на научные конференции и научные стажировки в ведущих российских и зарубежных научных центрах»</a:t>
            </a:r>
            <a:endParaRPr lang="ru-RU" sz="1200" b="1" cap="all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437763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СТУДЕНТАМИ И МАГИСТРАНТАМИ УНИВЕРСИТЕТА НА КОНКУРС БЫЛО ПОДАНО 26 ЗАЯВОК. </a:t>
            </a:r>
          </a:p>
          <a:p>
            <a:pPr>
              <a:defRPr/>
            </a:pPr>
            <a:endParaRPr lang="ru-RU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КРИТЕРИИ ОЦЕНКИ:</a:t>
            </a:r>
            <a:endParaRPr lang="ru-RU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026" name="Picture 2" descr="W:\!!!ASU_PR!!!\!!!!!READY!!!!!\114-Фп\1296128268_image-index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3551" y="2851554"/>
            <a:ext cx="2667000" cy="288607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sp>
        <p:nvSpPr>
          <p:cNvPr id="8" name="Rectangle 7"/>
          <p:cNvSpPr/>
          <p:nvPr/>
        </p:nvSpPr>
        <p:spPr>
          <a:xfrm>
            <a:off x="683568" y="1895341"/>
            <a:ext cx="70317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</a:rPr>
              <a:t>•</a:t>
            </a:r>
            <a:r>
              <a:rPr lang="ru-RU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</a:rPr>
              <a:t>направленность </a:t>
            </a:r>
            <a:r>
              <a:rPr lang="ru-RU" sz="2200" dirty="0">
                <a:solidFill>
                  <a:srgbClr val="002060"/>
                </a:solidFill>
                <a:latin typeface="Calibri" pitchFamily="34" charset="0"/>
              </a:rPr>
              <a:t>научной работы Соискателя на решение актуальных задач социально экономического развития Алтайского края;</a:t>
            </a:r>
          </a:p>
          <a:p>
            <a:pPr>
              <a:defRPr/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</a:rPr>
              <a:t>• имеющийся </a:t>
            </a:r>
            <a:r>
              <a:rPr lang="ru-RU" sz="2200" dirty="0">
                <a:solidFill>
                  <a:srgbClr val="002060"/>
                </a:solidFill>
                <a:latin typeface="Calibri" pitchFamily="34" charset="0"/>
              </a:rPr>
              <a:t>научный задел у Соискателя </a:t>
            </a:r>
          </a:p>
          <a:p>
            <a:pPr>
              <a:defRPr/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</a:rPr>
              <a:t>• обоснованность </a:t>
            </a:r>
            <a:r>
              <a:rPr lang="ru-RU" sz="2200" dirty="0">
                <a:solidFill>
                  <a:srgbClr val="002060"/>
                </a:solidFill>
                <a:latin typeface="Calibri" pitchFamily="34" charset="0"/>
              </a:rPr>
              <a:t>участия в конференции (обоснованность необходимости прохождения научной стажировки); </a:t>
            </a:r>
          </a:p>
          <a:p>
            <a:pPr>
              <a:defRPr/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</a:rPr>
              <a:t>• значимость </a:t>
            </a:r>
            <a:r>
              <a:rPr lang="ru-RU" sz="2200" dirty="0">
                <a:solidFill>
                  <a:srgbClr val="002060"/>
                </a:solidFill>
                <a:latin typeface="Calibri" pitchFamily="34" charset="0"/>
              </a:rPr>
              <a:t>научной стажировки (участия в конференции) для продолжения исследовательской работы Соискателя.</a:t>
            </a:r>
          </a:p>
        </p:txBody>
      </p:sp>
    </p:spTree>
    <p:extLst>
      <p:ext uri="{BB962C8B-B14F-4D97-AF65-F5344CB8AC3E}">
        <p14:creationId xmlns:p14="http://schemas.microsoft.com/office/powerpoint/2010/main" xmlns="" val="34342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5513784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10"/>
          <p:cNvSpPr/>
          <p:nvPr/>
        </p:nvSpPr>
        <p:spPr>
          <a:xfrm>
            <a:off x="987459" y="6072854"/>
            <a:ext cx="5791200" cy="8125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программы 1.1.4: </a:t>
            </a:r>
          </a:p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«Конкурс на соискание грантов для поездок студентов и магистрантов Алтайского государственного университета на научные конференции и научные стажировки в ведущих российских и зарубежных научных центрах»</a:t>
            </a:r>
            <a:endParaRPr lang="ru-RU" sz="1200" b="1" cap="all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584" y="332656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Calibri" pitchFamily="34" charset="0"/>
              </a:rPr>
              <a:t>Решением экспертной комиссии были поддержаны для участия в конференциях и научных стажировках на базе ведущих научных центров в России и за рубежом  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16 заявок.</a:t>
            </a:r>
          </a:p>
        </p:txBody>
      </p:sp>
      <p:pic>
        <p:nvPicPr>
          <p:cNvPr id="2050" name="Picture 2" descr="W:\!!!ASU_PR!!!\!!!!!READY!!!!!\114-Фп\PHOTOS\победители конкурс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3901">
            <a:off x="2067967" y="2358840"/>
            <a:ext cx="5130014" cy="3420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09857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79512" y="332656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Calibri" pitchFamily="34" charset="0"/>
              </a:rPr>
              <a:t>Поддержаны поездки на научные 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</a:rPr>
              <a:t>конференции и стажировки с очень широкой географией:</a:t>
            </a:r>
            <a:endParaRPr lang="ru-RU" sz="28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-5797152" y="2049369"/>
            <a:ext cx="5040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Москва, Санкт- Петербург, Ростов-на-Дону, Тобольск, Тюмень и др. За рубежом: Бонн (Германия),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Оснабрюк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(Германия),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Алматы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(Казахстан), Галле (Германия).</a:t>
            </a:r>
            <a:endParaRPr lang="ru-RU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050" name="Picture 2" descr="W:\!!!ASU_PR!!!\!!!!!READY!!!!!\114-Фп\PHOTOS\Абрамова Анасстасия. Научная стажировка _ в агрофизическом научно-исследовательском институте Российской академии сельскохозяйственных наук Санкт-Петербур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34120"/>
            <a:ext cx="3744416" cy="2808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W:\!!!ASU_PR!!!\!!!!!READY!!!!!\114-Фп\PHOTOS\Брысина Ольга и Белоус Мария Всероссийская научная конференция _ Методология, теория и история социологии (Ростов-на -Дону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9421" y="3052128"/>
            <a:ext cx="3720091" cy="2790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5004048" y="1556792"/>
            <a:ext cx="4139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Брысина Ольга и Белоус Мария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Всероссийская научная 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конференция 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«Методология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, теория и история 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социологии»</a:t>
            </a:r>
            <a:endParaRPr lang="ru-RU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Ростов-на -Дону)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512" y="1541399"/>
            <a:ext cx="48245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Абрамова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Анасстасия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Научная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стажировка 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агрофизическом научно-исследовательском институте Российской академии сельскохозяйственных наук </a:t>
            </a:r>
            <a:endParaRPr lang="ru-RU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Санкт-Петербург)</a:t>
            </a:r>
            <a:endParaRPr lang="ru-RU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" y="5513784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10"/>
          <p:cNvSpPr/>
          <p:nvPr/>
        </p:nvSpPr>
        <p:spPr>
          <a:xfrm>
            <a:off x="987459" y="6072854"/>
            <a:ext cx="5791200" cy="8125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программы 1.1.4: </a:t>
            </a:r>
          </a:p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«Конкурс на соискание грантов для поездок студентов и магистрантов Алтайского государственного университета на научные конференции и научные стажировки в ведущих российских и зарубежных научных центрах»</a:t>
            </a:r>
            <a:endParaRPr lang="ru-RU" sz="1200" b="1" cap="all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21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79512" y="332656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Calibri" pitchFamily="34" charset="0"/>
              </a:rPr>
              <a:t>Поддержаны поездки на научные 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</a:rPr>
              <a:t>конференции и стажировки с очень широкой географией:</a:t>
            </a:r>
            <a:endParaRPr lang="ru-RU" sz="28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-5797152" y="2049369"/>
            <a:ext cx="5040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Москва, Санкт- Петербург, Ростов-на-Дону, Тобольск, Тюмень и др. За рубежом: Бонн (Германия),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Оснабрюк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(Германия),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Алматы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(Казахстан), Галле (Германия).</a:t>
            </a:r>
            <a:endParaRPr lang="ru-RU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412776"/>
            <a:ext cx="4824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Лапин Сергей. </a:t>
            </a:r>
            <a:endParaRPr lang="en-US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XI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Всероссийская научно-техническая 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конференция «Безопасность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информационного пространства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»</a:t>
            </a:r>
            <a:endParaRPr lang="ru-RU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074" name="Picture 2" descr="W:\!!!ASU_PR!!!\!!!!!READY!!!!!\114-Фп\PHOTOS\Соколова Елизавета Международная научно-прак. конф. образ как феномин провинциальной культуры (Тобольск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5746" y="3140969"/>
            <a:ext cx="3572718" cy="2701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W:\!!!ASU_PR!!!\!!!!!READY!!!!!\114-Фп\PHOTOS\Лапин Сергей. XI Всероссийская научно-техническая конференция «Безопасность информационного пространства»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822" y="3080356"/>
            <a:ext cx="3682453" cy="2761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5004048" y="1412776"/>
            <a:ext cx="4139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Соколова Елизавета </a:t>
            </a:r>
            <a:endParaRPr lang="en-US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Международная научно-практическая конференция 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«Образ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как феномин провинциальной 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культуры» </a:t>
            </a:r>
            <a:endParaRPr lang="en-US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Тобольск)</a:t>
            </a:r>
          </a:p>
        </p:txBody>
      </p:sp>
      <p:pic>
        <p:nvPicPr>
          <p:cNvPr id="5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" y="5513784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10"/>
          <p:cNvSpPr/>
          <p:nvPr/>
        </p:nvSpPr>
        <p:spPr>
          <a:xfrm>
            <a:off x="987459" y="6072854"/>
            <a:ext cx="5791200" cy="8125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программы 1.1.4: </a:t>
            </a:r>
          </a:p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«Конкурс на соискание грантов для поездок студентов и магистрантов Алтайского государственного университета на научные конференции и научные стажировки в ведущих российских и зарубежных научных центрах»</a:t>
            </a:r>
            <a:endParaRPr lang="ru-RU" sz="1200" b="1" cap="all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99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79512" y="332656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Calibri" pitchFamily="34" charset="0"/>
              </a:rPr>
              <a:t>Поддержаны поездки на научные 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</a:rPr>
              <a:t>конференции и стажировки с очень широкой географией:</a:t>
            </a:r>
            <a:endParaRPr lang="ru-RU" sz="28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-5797152" y="2049369"/>
            <a:ext cx="5040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Москва, Санкт- Петербург, Ростов-на-Дону, Тобольск, Тюмень и др. За рубежом: Бонн (Германия),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Оснабрюк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(Германия),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Алматы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(Казахстан), Галле (Германия).</a:t>
            </a:r>
            <a:endParaRPr lang="ru-RU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7785" y="1739017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Всероссийская научная конференция 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«Методология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, теория и история 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социологии»</a:t>
            </a:r>
            <a:endParaRPr lang="ru-RU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3284984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III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Форум молодых политологов в рамках 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VI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Всероссийского конгресса политологов </a:t>
            </a:r>
            <a:endParaRPr lang="ru-RU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«Россия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в глобальном мире институты и стратегии политического 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взаимодействия»</a:t>
            </a:r>
            <a:endParaRPr lang="ru-RU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5513784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10"/>
          <p:cNvSpPr/>
          <p:nvPr/>
        </p:nvSpPr>
        <p:spPr>
          <a:xfrm>
            <a:off x="987459" y="6072854"/>
            <a:ext cx="5791200" cy="8125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программы 1.1.4: </a:t>
            </a:r>
          </a:p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«Конкурс на соискание грантов для поездок студентов и магистрантов Алтайского государственного университета на научные конференции и научные стажировки в ведущих российских и зарубежных научных центрах»</a:t>
            </a:r>
            <a:endParaRPr lang="ru-RU" sz="1200" b="1" cap="all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4098" name="Picture 2" descr="W:\!!!ASU_PR!!!\!!!!!READY!!!!!\114-Фп\PHOTOS\Всероссийская научная конференция _ Методология, теория и история социолог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7610" y="1480339"/>
            <a:ext cx="2881748" cy="3823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W:\!!!ASU_PR!!!\!!!!!READY!!!!!\114-Фп\PHOTOS\Чернышева. III Форум молодых политологов в рамках VI Всероссийского конгресса политологов __Россия в глобальном мире институты и стратегии политического взаимодействия_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59" y="1513925"/>
            <a:ext cx="2013397" cy="3787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Right Arrow 8"/>
          <p:cNvSpPr/>
          <p:nvPr/>
        </p:nvSpPr>
        <p:spPr>
          <a:xfrm>
            <a:off x="4427984" y="1480339"/>
            <a:ext cx="1512168" cy="258678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0800000">
            <a:off x="2699792" y="5044921"/>
            <a:ext cx="1512168" cy="258678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051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79512" y="332656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Calibri" pitchFamily="34" charset="0"/>
              </a:rPr>
              <a:t>Поддержаны поездки на научные 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</a:rPr>
              <a:t>конференции и стажировки с очень широкой географией:</a:t>
            </a:r>
            <a:endParaRPr lang="ru-RU" sz="28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-5797152" y="2049369"/>
            <a:ext cx="5040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Москва, Санкт- Петербург, Ростов-на-Дону, Тобольск, Тюмень и др. За рубежом: Бонн (Германия),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Оснабрюк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(Германия),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Алматы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(Казахстан), Галле (Германия).</a:t>
            </a:r>
            <a:endParaRPr lang="ru-RU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5813" y="1739017"/>
            <a:ext cx="3096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Гребенникова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Анна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Научная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сажировка в Университете им. Мартина Лютера Галле-Виттенберг (Германия)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5814" y="3789040"/>
            <a:ext cx="3096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Ильин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Алексей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«Боннская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международная модель 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ООН» </a:t>
            </a:r>
            <a:endParaRPr lang="ru-RU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Германия)</a:t>
            </a:r>
            <a:endParaRPr lang="ru-RU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5513784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10"/>
          <p:cNvSpPr/>
          <p:nvPr/>
        </p:nvSpPr>
        <p:spPr>
          <a:xfrm>
            <a:off x="987459" y="6072854"/>
            <a:ext cx="5791200" cy="8125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программы 1.1.4: </a:t>
            </a:r>
          </a:p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«Конкурс на соискание грантов для поездок студентов и магистрантов Алтайского государственного университета на научные конференции и научные стажировки в ведущих российских и зарубежных научных центрах»</a:t>
            </a:r>
            <a:endParaRPr lang="ru-RU" sz="1200" b="1" cap="all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499992" y="1480339"/>
            <a:ext cx="1512168" cy="258678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0800000">
            <a:off x="2915816" y="5044921"/>
            <a:ext cx="1512168" cy="258678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pic>
        <p:nvPicPr>
          <p:cNvPr id="5122" name="Picture 2" descr="W:\!!!ASU_PR!!!\!!!!!READY!!!!!\114-Фп\PHOTOS\Гребенникова Анна. Научная сажировка в Университете им. Мартина Лютера Галле-Виттенберг (Германия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77592" y="2063371"/>
            <a:ext cx="3893474" cy="2592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W:\!!!ASU_PR!!!\!!!!!READY!!!!!\114-Фп\PHOTOS\Ильин Алексей.Боннская международная модель ООН Герман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98" y="1320374"/>
            <a:ext cx="2432993" cy="3929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50229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28688" y="1828800"/>
            <a:ext cx="7643812" cy="714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62000" y="1524000"/>
            <a:ext cx="7772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3000" b="1" dirty="0" smtClean="0">
              <a:solidFill>
                <a:srgbClr val="002060"/>
              </a:solidFill>
              <a:latin typeface="+mj-lt"/>
            </a:endParaRPr>
          </a:p>
          <a:p>
            <a:pPr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+mj-lt"/>
              </a:rPr>
              <a:t>Руководитель проекта</a:t>
            </a:r>
          </a:p>
          <a:p>
            <a:pPr>
              <a:defRPr/>
            </a:pPr>
            <a:r>
              <a:rPr lang="ru-RU" sz="3000" b="1" smtClean="0">
                <a:solidFill>
                  <a:srgbClr val="002060"/>
                </a:solidFill>
                <a:latin typeface="+mj-lt"/>
              </a:rPr>
              <a:t>Печатнова </a:t>
            </a:r>
            <a:r>
              <a:rPr lang="ru-RU" sz="3000" b="1" dirty="0" smtClean="0">
                <a:solidFill>
                  <a:srgbClr val="002060"/>
                </a:solidFill>
                <a:latin typeface="+mj-lt"/>
              </a:rPr>
              <a:t>Елена</a:t>
            </a:r>
          </a:p>
          <a:p>
            <a:pPr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+mj-lt"/>
              </a:rPr>
              <a:t>8 902 999 18 47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38200" y="3501578"/>
            <a:ext cx="7643813" cy="714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6048" y="535491"/>
            <a:ext cx="3168352" cy="98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Прямоугольник 10"/>
          <p:cNvSpPr/>
          <p:nvPr/>
        </p:nvSpPr>
        <p:spPr>
          <a:xfrm>
            <a:off x="987459" y="6072854"/>
            <a:ext cx="5791200" cy="8125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программы 1.1.4: </a:t>
            </a:r>
          </a:p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«Конкурс на соискание грантов для поездок студентов и магистрантов Алтайского государственного университета на научные конференции и научные стажировки в ведущих российских и зарубежных научных центрах»</a:t>
            </a:r>
            <a:endParaRPr lang="ru-RU" sz="1200" b="1" cap="all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803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712</Words>
  <Application>Microsoft Office PowerPoint</Application>
  <PresentationFormat>Экран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Pavel</dc:creator>
  <cp:lastModifiedBy>Admin</cp:lastModifiedBy>
  <cp:revision>66</cp:revision>
  <cp:lastPrinted>2012-11-13T09:56:18Z</cp:lastPrinted>
  <dcterms:created xsi:type="dcterms:W3CDTF">2012-06-15T02:42:33Z</dcterms:created>
  <dcterms:modified xsi:type="dcterms:W3CDTF">2013-05-16T01:42:16Z</dcterms:modified>
</cp:coreProperties>
</file>