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7" r:id="rId2"/>
    <p:sldId id="272" r:id="rId3"/>
    <p:sldId id="271" r:id="rId4"/>
    <p:sldId id="269" r:id="rId5"/>
    <p:sldId id="258" r:id="rId6"/>
    <p:sldId id="27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50" autoAdjust="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5A36-EBEC-4A77-9F4A-C6100B0A156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8468-475A-4E10-B40F-B3BCE59D0C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321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Запольский Павел\Desktop\титул_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Запольский Павел\Desktop\стрывфа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65104"/>
            <a:ext cx="5791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Запольский Павел\Desktop\титул_ли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46117"/>
            <a:ext cx="91440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 rot="174012">
            <a:off x="2533650" y="5364143"/>
            <a:ext cx="80994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kern="0" dirty="0">
                <a:solidFill>
                  <a:srgbClr val="002060"/>
                </a:solidFill>
                <a:latin typeface="Calibri" pitchFamily="34" charset="0"/>
              </a:rPr>
              <a:t>Проект 1.1.6</a:t>
            </a:r>
          </a:p>
          <a:p>
            <a:r>
              <a:rPr lang="ru-RU" sz="3000" b="1" cap="all" dirty="0">
                <a:solidFill>
                  <a:srgbClr val="002060"/>
                </a:solidFill>
                <a:latin typeface="Calibri" pitchFamily="34" charset="0"/>
              </a:rPr>
              <a:t>Интернет-портал</a:t>
            </a:r>
          </a:p>
          <a:p>
            <a:r>
              <a:rPr lang="ru-RU" sz="3000" b="1" cap="all" dirty="0">
                <a:solidFill>
                  <a:srgbClr val="002060"/>
                </a:solidFill>
                <a:latin typeface="Calibri" pitchFamily="34" charset="0"/>
              </a:rPr>
              <a:t>«О </a:t>
            </a:r>
            <a:r>
              <a:rPr lang="ru-RU" sz="3000" b="1" cap="all" dirty="0" smtClean="0">
                <a:solidFill>
                  <a:srgbClr val="002060"/>
                </a:solidFill>
                <a:latin typeface="Calibri" pitchFamily="34" charset="0"/>
              </a:rPr>
              <a:t>науке - молодежи</a:t>
            </a:r>
            <a:r>
              <a:rPr lang="ru-RU" sz="3000" b="1" cap="all" dirty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rot="174012">
            <a:off x="1863725" y="5035531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«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2214546" y="4517504"/>
            <a:ext cx="5715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проекта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Алена </a:t>
            </a:r>
            <a:r>
              <a:rPr lang="ru-RU" sz="2400" b="1" dirty="0" err="1" smtClean="0">
                <a:solidFill>
                  <a:schemeClr val="bg1"/>
                </a:solidFill>
              </a:rPr>
              <a:t>Газенкампф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039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897609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cap="all" dirty="0" smtClean="0">
                <a:solidFill>
                  <a:srgbClr val="002060"/>
                </a:solidFill>
                <a:latin typeface="Calibri" pitchFamily="34" charset="0"/>
              </a:rPr>
              <a:t>рассказывает </a:t>
            </a:r>
            <a:r>
              <a:rPr lang="ru-RU" cap="all" dirty="0">
                <a:solidFill>
                  <a:srgbClr val="002060"/>
                </a:solidFill>
                <a:latin typeface="Calibri" pitchFamily="34" charset="0"/>
              </a:rPr>
              <a:t>о </a:t>
            </a:r>
            <a:r>
              <a:rPr lang="ru-RU" cap="all" dirty="0" smtClean="0">
                <a:solidFill>
                  <a:srgbClr val="002060"/>
                </a:solidFill>
                <a:latin typeface="Calibri" pitchFamily="34" charset="0"/>
              </a:rPr>
              <a:t>наиболее значимых </a:t>
            </a:r>
            <a:r>
              <a:rPr lang="ru-RU" cap="all" dirty="0">
                <a:solidFill>
                  <a:srgbClr val="002060"/>
                </a:solidFill>
                <a:latin typeface="Calibri" pitchFamily="34" charset="0"/>
              </a:rPr>
              <a:t>научных событиях Алтайского края. </a:t>
            </a:r>
            <a:endParaRPr lang="ru-RU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>
              <a:spcAft>
                <a:spcPts val="0"/>
              </a:spcAft>
            </a:pPr>
            <a:endParaRPr lang="ru-RU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cap="all" dirty="0" smtClean="0">
                <a:solidFill>
                  <a:srgbClr val="002060"/>
                </a:solidFill>
                <a:latin typeface="Calibri" pitchFamily="34" charset="0"/>
              </a:rPr>
              <a:t>Конференции</a:t>
            </a:r>
            <a:r>
              <a:rPr lang="ru-RU" cap="all" dirty="0">
                <a:solidFill>
                  <a:srgbClr val="002060"/>
                </a:solidFill>
                <a:latin typeface="Calibri" pitchFamily="34" charset="0"/>
              </a:rPr>
              <a:t>, семинары, интеллектуальные игры, летние практики студентов – на сайте можно узнать обо всем, чем занимается ученая молодежь, получить советы по оформлению документации к научным работам и ознакомиться с интереснейшими исследованиями студентов.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855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solidFill>
                  <a:srgbClr val="002060"/>
                </a:solidFill>
                <a:latin typeface="Calibri" pitchFamily="34" charset="0"/>
              </a:rPr>
              <a:t>sup.asu.ru – </a:t>
            </a:r>
            <a:r>
              <a:rPr lang="ru-RU" sz="2800" b="1" cap="all" dirty="0">
                <a:solidFill>
                  <a:srgbClr val="002060"/>
                </a:solidFill>
                <a:latin typeface="Calibri" pitchFamily="34" charset="0"/>
              </a:rPr>
              <a:t>студенческий учебный портал</a:t>
            </a:r>
            <a:endParaRPr lang="ru-RU" sz="2800" b="1" dirty="0"/>
          </a:p>
        </p:txBody>
      </p:sp>
      <p:pic>
        <p:nvPicPr>
          <p:cNvPr id="10" name="Picture 2" descr="F: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721">
            <a:off x="673289" y="3116614"/>
            <a:ext cx="3356896" cy="273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300871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ИНТЕРНЕТ-ПОРТАЛ «О НАУКЕ - МОЛОДЁЖИ»</a:t>
            </a:r>
          </a:p>
        </p:txBody>
      </p:sp>
      <p:pic>
        <p:nvPicPr>
          <p:cNvPr id="11" name="Picture 2" descr="F: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3432">
            <a:off x="3061946" y="3004385"/>
            <a:ext cx="3179098" cy="261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F: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89">
            <a:off x="5679220" y="3006502"/>
            <a:ext cx="3067287" cy="2517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160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0"/>
          <p:cNvSpPr/>
          <p:nvPr/>
        </p:nvSpPr>
        <p:spPr>
          <a:xfrm rot="161177">
            <a:off x="1066800" y="6300871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ИНТЕРНЕТ-ПОРТАЛ «О НАУКЕ - МОЛОДЁЖИ»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898" y="714023"/>
            <a:ext cx="4094977" cy="492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Новости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cap="all" dirty="0">
                <a:solidFill>
                  <a:srgbClr val="002060"/>
                </a:solidFill>
                <a:latin typeface="Calibri" pitchFamily="34" charset="0"/>
              </a:rPr>
              <a:t>Наука для тебя (репортажи, работы молодых ученых, летние практики, в  помощь студентам</a:t>
            </a: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cap="all" dirty="0">
                <a:solidFill>
                  <a:srgbClr val="002060"/>
                </a:solidFill>
                <a:latin typeface="Calibri" pitchFamily="34" charset="0"/>
              </a:rPr>
              <a:t>Событие. Прими </a:t>
            </a: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участие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cap="all" dirty="0">
                <a:solidFill>
                  <a:srgbClr val="002060"/>
                </a:solidFill>
                <a:latin typeface="Calibri" pitchFamily="34" charset="0"/>
              </a:rPr>
              <a:t>Наука в </a:t>
            </a: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лицах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b="1" cap="all" dirty="0">
                <a:solidFill>
                  <a:srgbClr val="002060"/>
                </a:solidFill>
                <a:latin typeface="Calibri" pitchFamily="34" charset="0"/>
              </a:rPr>
              <a:t>Кроме науки (спорт, творчество, общественная деятельность</a:t>
            </a:r>
            <a:r>
              <a:rPr lang="ru-RU" b="1" cap="all" dirty="0" smtClean="0">
                <a:solidFill>
                  <a:srgbClr val="002060"/>
                </a:solidFill>
                <a:latin typeface="Calibri" pitchFamily="34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b="1" cap="all" dirty="0">
              <a:solidFill>
                <a:srgbClr val="002060"/>
              </a:solidFill>
              <a:latin typeface="Calibri" pitchFamily="34" charset="0"/>
            </a:endParaRPr>
          </a:p>
          <a:p>
            <a:pPr marL="342900" lvl="0" indent="-342900">
              <a:spcAft>
                <a:spcPts val="1000"/>
              </a:spcAft>
              <a:buFont typeface="Wingdings"/>
              <a:buChar char=""/>
            </a:pPr>
            <a:r>
              <a:rPr lang="ru-RU" b="1" cap="all" dirty="0">
                <a:solidFill>
                  <a:srgbClr val="002060"/>
                </a:solidFill>
                <a:latin typeface="Calibri" pitchFamily="34" charset="0"/>
              </a:rPr>
              <a:t>Обратная связь</a:t>
            </a:r>
          </a:p>
          <a:p>
            <a:endParaRPr lang="ru-RU" dirty="0"/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8904">
            <a:off x="4459386" y="1166932"/>
            <a:ext cx="5541436" cy="4490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98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9552" y="428471"/>
            <a:ext cx="55446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cap="all" dirty="0">
                <a:solidFill>
                  <a:srgbClr val="002060"/>
                </a:solidFill>
                <a:latin typeface="Calibri" pitchFamily="34" charset="0"/>
              </a:rPr>
              <a:t>Созданием сайта занимается команда из 15 человек. </a:t>
            </a:r>
            <a:endParaRPr lang="ru-RU" sz="2300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300" cap="all" dirty="0" smtClean="0">
                <a:solidFill>
                  <a:srgbClr val="002060"/>
                </a:solidFill>
                <a:latin typeface="Calibri" pitchFamily="34" charset="0"/>
              </a:rPr>
              <a:t>Это </a:t>
            </a:r>
            <a:r>
              <a:rPr lang="ru-RU" sz="2300" cap="all" dirty="0">
                <a:solidFill>
                  <a:srgbClr val="002060"/>
                </a:solidFill>
                <a:latin typeface="Calibri" pitchFamily="34" charset="0"/>
              </a:rPr>
              <a:t>студенты факультетов  журналистики, физико-технического, математического и  филологического. </a:t>
            </a:r>
          </a:p>
        </p:txBody>
      </p:sp>
      <p:sp>
        <p:nvSpPr>
          <p:cNvPr id="8" name="Прямоугольник 10"/>
          <p:cNvSpPr/>
          <p:nvPr/>
        </p:nvSpPr>
        <p:spPr>
          <a:xfrm rot="161177">
            <a:off x="1066800" y="6300871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ИНТЕРНЕТ-ПОРТАЛ «О НАУКЕ - МОЛОДЁЖИ»</a:t>
            </a:r>
          </a:p>
        </p:txBody>
      </p:sp>
      <p:pic>
        <p:nvPicPr>
          <p:cNvPr id="10" name="Picture 2" descr="C:\Users\ПК\Desktop\DSC_8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1642">
            <a:off x="6427170" y="-46349"/>
            <a:ext cx="2118208" cy="31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ПК\Desktop\DSC_85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9834">
            <a:off x="5204992" y="2922206"/>
            <a:ext cx="3993857" cy="266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ПК\Desktop\DSC_85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910">
            <a:off x="432482" y="2794134"/>
            <a:ext cx="4552270" cy="3034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29006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607055"/>
            <a:ext cx="4680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solidFill>
                  <a:srgbClr val="002060"/>
                </a:solidFill>
                <a:latin typeface="Calibri" pitchFamily="34" charset="0"/>
              </a:rPr>
              <a:t>Интернет- </a:t>
            </a:r>
            <a:r>
              <a:rPr lang="ru-RU" sz="2400" cap="all" dirty="0">
                <a:solidFill>
                  <a:srgbClr val="002060"/>
                </a:solidFill>
                <a:latin typeface="Calibri" pitchFamily="34" charset="0"/>
              </a:rPr>
              <a:t>портал знакомит посетителей с интересными </a:t>
            </a:r>
            <a:r>
              <a:rPr lang="ru-RU" sz="2400" cap="all" dirty="0" smtClean="0">
                <a:solidFill>
                  <a:srgbClr val="002060"/>
                </a:solidFill>
                <a:latin typeface="Calibri" pitchFamily="34" charset="0"/>
              </a:rPr>
              <a:t>людьми - </a:t>
            </a:r>
            <a:r>
              <a:rPr lang="ru-RU" sz="2400" cap="all" dirty="0">
                <a:solidFill>
                  <a:srgbClr val="002060"/>
                </a:solidFill>
                <a:latin typeface="Calibri" pitchFamily="34" charset="0"/>
              </a:rPr>
              <a:t>молодыми учеными, для которых наука стала путевкой в жизнь</a:t>
            </a:r>
            <a:r>
              <a:rPr lang="ru-RU" sz="2400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endParaRPr lang="ru-RU" sz="2400" cap="all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2400" cap="all" dirty="0" smtClean="0">
                <a:solidFill>
                  <a:srgbClr val="002060"/>
                </a:solidFill>
                <a:latin typeface="Calibri" pitchFamily="34" charset="0"/>
              </a:rPr>
              <a:t>Анонсы </a:t>
            </a:r>
            <a:r>
              <a:rPr lang="ru-RU" sz="2400" cap="all" dirty="0">
                <a:solidFill>
                  <a:srgbClr val="002060"/>
                </a:solidFill>
                <a:latin typeface="Calibri" pitchFamily="34" charset="0"/>
              </a:rPr>
              <a:t>ближайших научных событий, в которых можно принять участие, яркие фоторепортажи,  новости науки – все это есть на </a:t>
            </a:r>
            <a:r>
              <a:rPr lang="en-US" sz="2400" cap="all" dirty="0">
                <a:solidFill>
                  <a:srgbClr val="002060"/>
                </a:solidFill>
                <a:latin typeface="Calibri" pitchFamily="34" charset="0"/>
              </a:rPr>
              <a:t>sup.asu.ru</a:t>
            </a:r>
            <a:endParaRPr lang="ru-RU" sz="2400" cap="all" dirty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2400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Прямоугольник 10"/>
          <p:cNvSpPr/>
          <p:nvPr/>
        </p:nvSpPr>
        <p:spPr>
          <a:xfrm rot="161177">
            <a:off x="1066800" y="6300871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ИНТЕРНЕТ-ПОРТАЛ «О НАУКЕ - МОЛОДЁЖИ»</a:t>
            </a:r>
          </a:p>
        </p:txBody>
      </p:sp>
      <p:pic>
        <p:nvPicPr>
          <p:cNvPr id="9" name="Picture 2" descr="F: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1533">
            <a:off x="6359192" y="332672"/>
            <a:ext cx="3186802" cy="263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F: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26">
            <a:off x="5212234" y="2115846"/>
            <a:ext cx="4496733" cy="368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29006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Users\Запольский Павел\Desktop\фонстранич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C:\Users\Запольский Павел\Desktop\123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5486400"/>
            <a:ext cx="89852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28688" y="1828800"/>
            <a:ext cx="7643812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000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3000" b="1" cap="all" dirty="0">
                <a:solidFill>
                  <a:srgbClr val="002060"/>
                </a:solidFill>
                <a:latin typeface="Calibri" pitchFamily="34" charset="0"/>
              </a:rPr>
              <a:t>Руководитель проекта</a:t>
            </a:r>
          </a:p>
          <a:p>
            <a:pPr>
              <a:defRPr/>
            </a:pPr>
            <a:r>
              <a:rPr lang="ru-RU" sz="3000" b="1" smtClean="0">
                <a:solidFill>
                  <a:srgbClr val="002060"/>
                </a:solidFill>
                <a:latin typeface="Calibri" pitchFamily="34" charset="0"/>
              </a:rPr>
              <a:t>Алена </a:t>
            </a:r>
            <a:r>
              <a:rPr lang="ru-RU" sz="3000" b="1" dirty="0" smtClean="0">
                <a:solidFill>
                  <a:srgbClr val="002060"/>
                </a:solidFill>
                <a:latin typeface="Calibri" pitchFamily="34" charset="0"/>
              </a:rPr>
              <a:t>газенкампф</a:t>
            </a:r>
          </a:p>
          <a:p>
            <a:pPr>
              <a:defRPr/>
            </a:pPr>
            <a:r>
              <a:rPr lang="en-US" sz="3000" b="1" cap="all" dirty="0" smtClean="0">
                <a:solidFill>
                  <a:srgbClr val="002060"/>
                </a:solidFill>
                <a:latin typeface="Calibri" pitchFamily="34" charset="0"/>
              </a:rPr>
              <a:t>8 </a:t>
            </a:r>
            <a:r>
              <a:rPr lang="en-US" sz="3000" b="1" cap="all" dirty="0">
                <a:solidFill>
                  <a:srgbClr val="002060"/>
                </a:solidFill>
                <a:latin typeface="Calibri" pitchFamily="34" charset="0"/>
              </a:rPr>
              <a:t>913 025 60 80</a:t>
            </a:r>
            <a:endParaRPr lang="ru-RU" sz="3000" b="1" cap="all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3501578"/>
            <a:ext cx="7643813" cy="71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6048" y="535491"/>
            <a:ext cx="3168352" cy="98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10"/>
          <p:cNvSpPr/>
          <p:nvPr/>
        </p:nvSpPr>
        <p:spPr>
          <a:xfrm rot="161177">
            <a:off x="1066800" y="6300871"/>
            <a:ext cx="579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Проект программы 1.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r>
              <a:rPr lang="en-US" sz="1200" b="1" cap="all" dirty="0" smtClean="0">
                <a:solidFill>
                  <a:srgbClr val="002060"/>
                </a:solidFill>
                <a:latin typeface="Calibri" pitchFamily="34" charset="0"/>
              </a:rPr>
              <a:t>6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r>
              <a:rPr lang="ru-RU" sz="1200" b="1" cap="all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latin typeface="Calibri" pitchFamily="34" charset="0"/>
              </a:rPr>
              <a:t>ИНТЕРНЕТ-ПОРТАЛ «О НАУКЕ - МОЛОДЁЖИ»</a:t>
            </a:r>
          </a:p>
        </p:txBody>
      </p:sp>
    </p:spTree>
    <p:extLst>
      <p:ext uri="{BB962C8B-B14F-4D97-AF65-F5344CB8AC3E}">
        <p14:creationId xmlns:p14="http://schemas.microsoft.com/office/powerpoint/2010/main" xmlns="" val="28679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243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Admin</cp:lastModifiedBy>
  <cp:revision>16</cp:revision>
  <dcterms:modified xsi:type="dcterms:W3CDTF">2013-05-16T01:51:25Z</dcterms:modified>
</cp:coreProperties>
</file>