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84" r:id="rId3"/>
    <p:sldId id="285" r:id="rId4"/>
    <p:sldId id="288" r:id="rId5"/>
    <p:sldId id="289" r:id="rId6"/>
    <p:sldId id="290" r:id="rId7"/>
    <p:sldId id="291" r:id="rId8"/>
    <p:sldId id="292" r:id="rId9"/>
    <p:sldId id="296" r:id="rId10"/>
    <p:sldId id="295" r:id="rId11"/>
    <p:sldId id="293" r:id="rId12"/>
    <p:sldId id="294" r:id="rId13"/>
    <p:sldId id="297" r:id="rId14"/>
    <p:sldId id="298" r:id="rId15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EDB"/>
    <a:srgbClr val="FF9900"/>
    <a:srgbClr val="00FF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B816-62F8-49DA-A6A2-C8690803A64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4C3-0CE5-4C05-88C5-94F40DDD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83B0-E63C-47F1-AEA5-B839E193E7F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847E-F3FF-41D4-B812-FE8BFE5E4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2C3F-C4E9-4929-8239-4FB82DD99ADE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460E-24BF-4476-9F2A-02DC0F4E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E5A-49C3-402B-B6C5-F85246108E48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F077-0F57-4F73-96CA-97DEAB5E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93A9-73F7-43BE-80B6-16EB1E151C01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5D79-EACB-4479-B37C-E806E1BF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B63F-5FA5-48D3-B23C-3493D1047ACF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82DF-3CB1-4B99-A378-F63C92D8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6525-B566-4D61-ACD4-2A8AD372E7A7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E83-8E14-486B-A401-DF990327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81F-7F44-4ECB-94DB-9166A4985C35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B4C-2122-4840-8D49-FABD4E60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00D2-0FF2-478C-8F18-0773776FEA8B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261-7E1D-4BB9-BCA0-84B3CDCE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A9F-D63C-4BF1-984F-3BA230D21B8B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B9CA-4B0E-4281-B13E-509B1AB2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820A-4E99-4D7F-8D21-4B33DF314B52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5D34-0A71-4F52-A57F-F2C826F0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6CE-6060-4EA8-9844-6BA21362381E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9673-0EA3-416A-87B9-C94DE414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7948-5F1A-4BB3-A107-BEE4A6F7790E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6698-19A8-4269-AF94-2DA1BD73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FBBF0-AC8D-439D-A3E1-F9F7CB2EC2F7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DFE6C-9A6A-4601-96C9-79A5B9D2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k.com/incubator_sb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Запольский Павел\Desktop\титул_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Запольский Павел\Desktop\стрывфа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579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Users\Запольский Павел\Desktop\титул_лис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13"/>
            <a:ext cx="9144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174012">
            <a:off x="2533650" y="5156200"/>
            <a:ext cx="8099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Calibri" pitchFamily="34" charset="0"/>
              </a:rPr>
              <a:t>Проект 1.2.1</a:t>
            </a:r>
            <a:endParaRPr lang="ru-RU" sz="2200" b="1" kern="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Студенческий бизнес</a:t>
            </a:r>
            <a:endParaRPr lang="ru-RU" sz="2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инкубатор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АлтГУ</a:t>
            </a:r>
            <a:r>
              <a:rPr lang="ru-RU" sz="2200" b="1" cap="all" dirty="0">
                <a:solidFill>
                  <a:srgbClr val="00206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 rot="174012">
            <a:off x="1863725" y="4878388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sp>
        <p:nvSpPr>
          <p:cNvPr id="3079" name="Подзаголовок 2"/>
          <p:cNvSpPr txBox="1">
            <a:spLocks/>
          </p:cNvSpPr>
          <p:nvPr/>
        </p:nvSpPr>
        <p:spPr bwMode="auto">
          <a:xfrm>
            <a:off x="2438400" y="4221088"/>
            <a:ext cx="571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lvl="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1400" b="1" dirty="0">
                <a:solidFill>
                  <a:sysClr val="window" lastClr="FFFFFF"/>
                </a:solidFill>
                <a:latin typeface="Corbel"/>
              </a:rPr>
              <a:t>Руководитель проекта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ysClr val="window" lastClr="FFFFFF"/>
                </a:solidFill>
                <a:latin typeface="Corbel"/>
              </a:rPr>
              <a:t>  Юрий Баранчугов</a:t>
            </a:r>
            <a:endParaRPr lang="ru-RU" sz="2400" b="1" dirty="0">
              <a:solidFill>
                <a:sysClr val="window" lastClr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86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87624" y="476672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rgbClr val="002060"/>
                </a:solidFill>
                <a:latin typeface="Calibri" pitchFamily="34" charset="0"/>
              </a:rPr>
              <a:t>«Sturtup-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школа» 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323528" y="1412776"/>
            <a:ext cx="8641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	Для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набора участников было проведена активная информационная компания: изготовлены и распространены афиши, на 6 факультетах(почти в каждой группе отдельно) были проведены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презентации (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более 1 тыс. человек), создана группа в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http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://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hlinkClick r:id="rId4"/>
              </a:rPr>
              <a:t>vk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com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incubator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hlinkClick r:id="rId4"/>
              </a:rPr>
              <a:t>_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hlinkClick r:id="rId4"/>
              </a:rPr>
              <a:t>sbi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, так же был запущен сайт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sbi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asu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ru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, разработан фирменный логотип СБИ, размещены пресс-релизы в основных новостных агентствах Алтайского края.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     Итогом Школы стало появление новых бизнес-проектов и идей, а лучшая команда получила право стать первым резидентом  студенческого бизнес-инкубатора без конкурса. </a:t>
            </a:r>
          </a:p>
        </p:txBody>
      </p:sp>
    </p:spTree>
    <p:extLst>
      <p:ext uri="{BB962C8B-B14F-4D97-AF65-F5344CB8AC3E}">
        <p14:creationId xmlns:p14="http://schemas.microsoft.com/office/powerpoint/2010/main" val="307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331640" y="416858"/>
            <a:ext cx="67511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Проведен отбор бизнес-проектов на размещение в студенческом бизнес-инкубаторе</a:t>
            </a:r>
          </a:p>
        </p:txBody>
      </p:sp>
      <p:pic>
        <p:nvPicPr>
          <p:cNvPr id="9" name="Picture 2" descr="C:\Users\Акмурзаев\Documents\o9nBT-8TUi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2" y="1216247"/>
            <a:ext cx="2948034" cy="408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3635834" y="1902311"/>
            <a:ext cx="2808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Экспертной комиссией было отобрано 2 проекта на «заселение». Проект видео-резюме и онлайн сервис по поиску мест общепита. </a:t>
            </a:r>
          </a:p>
        </p:txBody>
      </p:sp>
      <p:pic>
        <p:nvPicPr>
          <p:cNvPr id="11" name="Picture 3" descr="C:\Users\Акмурзаев\Documents\wV7L6JSkl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53" y="1230697"/>
            <a:ext cx="2208170" cy="147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C:\Users\Акмурзаев\Documents\rtigo3Fsem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11" y="2707411"/>
            <a:ext cx="2204703" cy="147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Акмурзаев\Documents\oyFNaH8zSh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11" y="4159223"/>
            <a:ext cx="2204703" cy="147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1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36653"/>
            <a:ext cx="7344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 smtClean="0">
                <a:solidFill>
                  <a:srgbClr val="002060"/>
                </a:solidFill>
                <a:latin typeface="Calibri" pitchFamily="34" charset="0"/>
              </a:rPr>
              <a:t>Резиденты бизнес инкубатора:</a:t>
            </a:r>
            <a:endParaRPr lang="ru-RU" sz="3000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3"/>
          <p:cNvSpPr/>
          <p:nvPr/>
        </p:nvSpPr>
        <p:spPr>
          <a:xfrm>
            <a:off x="323528" y="1268760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dirty="0" smtClean="0">
                <a:solidFill>
                  <a:srgbClr val="002060"/>
                </a:solidFill>
                <a:latin typeface="Calibri" pitchFamily="34" charset="0"/>
              </a:rPr>
              <a:t>“</a:t>
            </a:r>
            <a:r>
              <a:rPr lang="en-US" sz="2000" b="1" cap="all" dirty="0" err="1" smtClean="0">
                <a:solidFill>
                  <a:srgbClr val="002060"/>
                </a:solidFill>
                <a:latin typeface="Calibri" pitchFamily="34" charset="0"/>
              </a:rPr>
              <a:t>Remoovie</a:t>
            </a:r>
            <a:r>
              <a:rPr lang="en-US" sz="2000" b="1" cap="all" dirty="0" smtClean="0">
                <a:solidFill>
                  <a:srgbClr val="002060"/>
                </a:solidFill>
                <a:latin typeface="Calibri" pitchFamily="34" charset="0"/>
              </a:rPr>
              <a:t>” - </a:t>
            </a:r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это 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web-сервис подбора кадров. Соискателям он позволит размещать свои резюме в видео-формате. Работодатели же смогут дистанционно знакомиться с их материалами и размещать в видео-формате вакансии.</a:t>
            </a:r>
          </a:p>
          <a:p>
            <a:endParaRPr lang="ru-RU" sz="2000" b="1" cap="all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Новшество </a:t>
            </a:r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проекта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том, что теперь собеседование о приеме на работу </a:t>
            </a:r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СОИскатель сможет 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пройти дистанционно. </a:t>
            </a:r>
          </a:p>
        </p:txBody>
      </p:sp>
      <p:pic>
        <p:nvPicPr>
          <p:cNvPr id="1027" name="Picture 3" descr="J:\!!!ASU-PR!!!\121-Бизнес инкубатор\inf\фффф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86207"/>
            <a:ext cx="3851920" cy="28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36653"/>
            <a:ext cx="7344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 smtClean="0">
                <a:solidFill>
                  <a:srgbClr val="002060"/>
                </a:solidFill>
                <a:latin typeface="Calibri" pitchFamily="34" charset="0"/>
              </a:rPr>
              <a:t>Резиденты бизнес инкубатора:</a:t>
            </a:r>
            <a:endParaRPr lang="ru-RU" sz="3000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3"/>
          <p:cNvSpPr/>
          <p:nvPr/>
        </p:nvSpPr>
        <p:spPr>
          <a:xfrm>
            <a:off x="4067944" y="1340768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Это навигационно-поисковая система для людей, которые хотят быстро перекусить, но не знают, в какое заведение общепита им лучше </a:t>
            </a:r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обратиться</a:t>
            </a:r>
            <a:endParaRPr lang="ru-RU" sz="2000" b="1" cap="all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2000" b="1" cap="all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Онлайн веб-сервис обязательно подскажет цены в тех или иных кафе и ресторанах. </a:t>
            </a:r>
            <a:endParaRPr lang="ru-RU" sz="2000" b="1" cap="all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Эта 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услуга станет хорошим проводником в сфере общепита нашего города</a:t>
            </a:r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J:\!!!ASU-PR!!!\121-Бизнес инкубатор\inf\фффф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7350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36653"/>
            <a:ext cx="7344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 smtClean="0">
                <a:solidFill>
                  <a:srgbClr val="002060"/>
                </a:solidFill>
                <a:latin typeface="Calibri" pitchFamily="34" charset="0"/>
              </a:rPr>
              <a:t>Резиденты бизнес инкубатора:</a:t>
            </a:r>
            <a:endParaRPr lang="ru-RU" sz="3000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3"/>
          <p:cNvSpPr/>
          <p:nvPr/>
        </p:nvSpPr>
        <p:spPr>
          <a:xfrm>
            <a:off x="323528" y="1052736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Event-команда «Краски жизни», </a:t>
            </a:r>
            <a:endParaRPr lang="ru-RU" sz="2000" b="1" cap="all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Это 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группа молодых, активных жителей нашего города, которые занимаются организацией и проведением мероприятий. </a:t>
            </a:r>
          </a:p>
          <a:p>
            <a:endParaRPr lang="ru-RU" sz="2000" b="1" cap="all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Каждое 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мероприятие, которое проводит event-команда, имеет либо уникальный формат, либо внутри мероприятия присутствуют «фишки», которые не представлены в индустрии развлечения города (игра MindFlex, летающая рыба, шоу резных свечей и т.д.)</a:t>
            </a:r>
          </a:p>
        </p:txBody>
      </p:sp>
      <p:pic>
        <p:nvPicPr>
          <p:cNvPr id="2050" name="Picture 2" descr="J:\!!!ASU-PR!!!\121-Бизнес инкубатор\inf\фффф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28" y="1772816"/>
            <a:ext cx="3778668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367986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sng" kern="0" dirty="0">
                <a:solidFill>
                  <a:srgbClr val="002060"/>
                </a:solidFill>
                <a:latin typeface="Calibri" pitchFamily="34" charset="0"/>
              </a:rPr>
              <a:t>Наша цель</a:t>
            </a:r>
            <a:r>
              <a:rPr lang="ru-RU" sz="3000" b="1" kern="0" dirty="0">
                <a:solidFill>
                  <a:srgbClr val="002060"/>
                </a:solidFill>
                <a:latin typeface="Calibri" pitchFamily="34" charset="0"/>
              </a:rPr>
              <a:t>: помочь студентом преобразовать их интеллектуальный потенциал в бизнес-проекты</a:t>
            </a:r>
            <a:r>
              <a:rPr lang="ru-RU" sz="3000" b="1" dirty="0"/>
              <a:t>. </a:t>
            </a:r>
          </a:p>
        </p:txBody>
      </p:sp>
      <p:pic>
        <p:nvPicPr>
          <p:cNvPr id="9" name="Picture 2" descr="J:\!!!ASU-PR!!!\121-Бизнес инкубатор\logos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81" y="404664"/>
            <a:ext cx="5754387" cy="29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611560" y="827995"/>
            <a:ext cx="82735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За 2012 год решались следующие задачи: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Создание материально-технической базы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Формирование команды активистов СБИ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Обучение команды проекта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Установление партнёрских отношений с другими организациями на территории России;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Организовать просветительскую работу среди студентов  разных курсов для популяризации предпринимательской деятельности;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Организовать и провести обучение студентов желающих открыть свое дело;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Провести отбор бизнес-проектов на размещение в студенческом бизнес-инкубаторе;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Организовать консультации для бизнес-проектов в СБИ;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Создание нормативно-правовой базы деятельности СБИ.</a:t>
            </a:r>
          </a:p>
        </p:txBody>
      </p:sp>
    </p:spTree>
    <p:extLst>
      <p:ext uri="{BB962C8B-B14F-4D97-AF65-F5344CB8AC3E}">
        <p14:creationId xmlns:p14="http://schemas.microsoft.com/office/powerpoint/2010/main" val="4962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5496" y="1015369"/>
            <a:ext cx="9036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Подготовлены офисные и учебные аудитории</a:t>
            </a:r>
          </a:p>
          <a:p>
            <a:pPr algn="ctr"/>
            <a:r>
              <a:rPr lang="ru-RU" sz="3400" dirty="0" smtClean="0">
                <a:latin typeface="Calibri" pitchFamily="34" charset="0"/>
              </a:rPr>
              <a:t> </a:t>
            </a:r>
            <a:endParaRPr lang="ru-RU" sz="3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36602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Что сделано?</a:t>
            </a:r>
          </a:p>
        </p:txBody>
      </p:sp>
      <p:pic>
        <p:nvPicPr>
          <p:cNvPr id="10" name="Picture 2" descr="C:\Documents and Settings\tselevich\Рабочий стол\Фото для перезентации СБИ\помещения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" y="1729918"/>
            <a:ext cx="3767759" cy="265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C:\Documents and Settings\tselevich\Рабочий стол\Фото для перезентации СБИ\помещения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87" y="1729918"/>
            <a:ext cx="3525745" cy="263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"/>
          <p:cNvSpPr/>
          <p:nvPr/>
        </p:nvSpPr>
        <p:spPr>
          <a:xfrm>
            <a:off x="899592" y="4437112"/>
            <a:ext cx="761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По созданию материально-технической базы Управлением инновационного развития выделено 7 кабинетов  общей площадью не менее 100 квадратных метров. </a:t>
            </a:r>
          </a:p>
        </p:txBody>
      </p:sp>
    </p:spTree>
    <p:extLst>
      <p:ext uri="{BB962C8B-B14F-4D97-AF65-F5344CB8AC3E}">
        <p14:creationId xmlns:p14="http://schemas.microsoft.com/office/powerpoint/2010/main" val="1331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5496" y="404664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Подготовлены офисные и учебные аудитории </a:t>
            </a:r>
          </a:p>
        </p:txBody>
      </p:sp>
      <p:pic>
        <p:nvPicPr>
          <p:cNvPr id="9" name="Picture 3" descr="C:\Documents and Settings\tselevich\Рабочий стол\Фото для перезентации СБИ\помещения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095418" cy="2311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Documents and Settings\tselevich\Рабочий стол\Фото для перезентации СБИ\помещения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666940" cy="2738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"/>
          <p:cNvSpPr/>
          <p:nvPr/>
        </p:nvSpPr>
        <p:spPr>
          <a:xfrm>
            <a:off x="3616588" y="980728"/>
            <a:ext cx="545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. Для проведения ремонта была сформирована строительная бригада из 4 активистов, которая начала демонтажные работы, а так же в последующем занималась мелким ремонтов. Демонтаж старых перекрытий занял месяц(с августа по сентябрь).</a:t>
            </a:r>
          </a:p>
        </p:txBody>
      </p:sp>
      <p:sp>
        <p:nvSpPr>
          <p:cNvPr id="12" name="Прямоугольник 2"/>
          <p:cNvSpPr/>
          <p:nvPr/>
        </p:nvSpPr>
        <p:spPr>
          <a:xfrm>
            <a:off x="467544" y="328498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Еще месяц занял ремонт(сентябрь-октябрь), который осуществлялся бригадой профессиональных строителей за счет Университета. Соответственно, к началу октября офисные помещения были готовы в «заселению». </a:t>
            </a:r>
          </a:p>
        </p:txBody>
      </p:sp>
    </p:spTree>
    <p:extLst>
      <p:ext uri="{BB962C8B-B14F-4D97-AF65-F5344CB8AC3E}">
        <p14:creationId xmlns:p14="http://schemas.microsoft.com/office/powerpoint/2010/main" val="1331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483643" y="148570"/>
            <a:ext cx="5904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Сформирована команда СБИ</a:t>
            </a:r>
          </a:p>
        </p:txBody>
      </p:sp>
      <p:pic>
        <p:nvPicPr>
          <p:cNvPr id="9" name="Picture 2" descr="C:\Работа\Работа\АГУ\Бизнесс-инкубатор\Фото\DSC_8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9" y="652497"/>
            <a:ext cx="1635564" cy="2453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Работа\Работа\АГУ\Бизнесс-инкубатор\Фото\DSC_8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5" y="641903"/>
            <a:ext cx="3487251" cy="237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Акмурзаев\Documents\Тишак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5" y="3184903"/>
            <a:ext cx="1794321" cy="259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кмурзаев\Documents\Ереми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31" y="3297528"/>
            <a:ext cx="2436882" cy="2453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Акмурзаев\Documents\Луки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55" y="3208921"/>
            <a:ext cx="1926246" cy="277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Акмурзаев\Documents\Демина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04" y="3280910"/>
            <a:ext cx="1731476" cy="258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Акмурзаев\Documents\Баранчугов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10" y="652497"/>
            <a:ext cx="1944846" cy="2351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Акмурзаев\Documents\Останин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84" y="530251"/>
            <a:ext cx="1512168" cy="2647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15697" y="2521775"/>
            <a:ext cx="2659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Павел </a:t>
            </a:r>
            <a:r>
              <a:rPr lang="ru-RU" sz="1100" b="1" dirty="0" err="1" smtClean="0">
                <a:solidFill>
                  <a:schemeClr val="bg1"/>
                </a:solidFill>
              </a:rPr>
              <a:t>Акмурзаев</a:t>
            </a:r>
            <a:r>
              <a:rPr lang="ru-RU" sz="11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куратор проекта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7152" y="2523500"/>
            <a:ext cx="1890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Юрий </a:t>
            </a:r>
            <a:r>
              <a:rPr lang="ru-RU" sz="1100" b="1" dirty="0" err="1">
                <a:solidFill>
                  <a:schemeClr val="bg1"/>
                </a:solidFill>
              </a:rPr>
              <a:t>Б</a:t>
            </a:r>
            <a:r>
              <a:rPr lang="ru-RU" sz="1100" b="1" dirty="0" err="1" smtClean="0">
                <a:solidFill>
                  <a:schemeClr val="bg1"/>
                </a:solidFill>
              </a:rPr>
              <a:t>аранчугов</a:t>
            </a:r>
            <a:r>
              <a:rPr lang="ru-RU" sz="1100" b="1" dirty="0" smtClean="0">
                <a:solidFill>
                  <a:schemeClr val="bg1"/>
                </a:solidFill>
              </a:rPr>
              <a:t> –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руководитель проекта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5384" y="2591325"/>
            <a:ext cx="165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Останина Елена – пресс-секретарь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219" y="2477397"/>
            <a:ext cx="163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Ксения </a:t>
            </a:r>
            <a:r>
              <a:rPr lang="ru-RU" sz="1200" b="1" dirty="0" err="1" smtClean="0">
                <a:solidFill>
                  <a:schemeClr val="bg1"/>
                </a:solidFill>
              </a:rPr>
              <a:t>Разукова</a:t>
            </a:r>
            <a:r>
              <a:rPr lang="ru-RU" sz="1200" b="1" dirty="0" smtClean="0">
                <a:solidFill>
                  <a:schemeClr val="bg1"/>
                </a:solidFill>
              </a:rPr>
              <a:t> - администратор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7218" y="5196816"/>
            <a:ext cx="160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Анжелика Демина – администратор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914" y="5179589"/>
            <a:ext cx="160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Мария </a:t>
            </a:r>
            <a:r>
              <a:rPr lang="ru-RU" sz="1200" b="1" dirty="0" err="1" smtClean="0">
                <a:solidFill>
                  <a:schemeClr val="bg1"/>
                </a:solidFill>
              </a:rPr>
              <a:t>Тишакова</a:t>
            </a:r>
            <a:r>
              <a:rPr lang="ru-RU" sz="1200" b="1" dirty="0" smtClean="0">
                <a:solidFill>
                  <a:schemeClr val="bg1"/>
                </a:solidFill>
              </a:rPr>
              <a:t> – </a:t>
            </a:r>
            <a:r>
              <a:rPr lang="en-US" sz="1200" b="1" dirty="0" smtClean="0">
                <a:solidFill>
                  <a:schemeClr val="bg1"/>
                </a:solidFill>
              </a:rPr>
              <a:t>PR-</a:t>
            </a:r>
            <a:r>
              <a:rPr lang="ru-RU" sz="1200" b="1" dirty="0" smtClean="0">
                <a:solidFill>
                  <a:schemeClr val="bg1"/>
                </a:solidFill>
              </a:rPr>
              <a:t>специалист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7112" y="511435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Дмитрий Еремин– координатор проектов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4749" y="5196816"/>
            <a:ext cx="194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Евгения Лукина- консультант </a:t>
            </a:r>
            <a:r>
              <a:rPr lang="ru-RU" sz="1200" b="1" dirty="0" err="1" smtClean="0">
                <a:solidFill>
                  <a:schemeClr val="bg1"/>
                </a:solidFill>
              </a:rPr>
              <a:t>стартапов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0500" y="237956"/>
            <a:ext cx="8589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ПРЕДСТАВИТЕЛИ КОМАНДЫ ПОСЕТИЛИ РАЗЛИЧНЫЕ </a:t>
            </a:r>
          </a:p>
          <a:p>
            <a:pPr lvl="0" algn="ctr"/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ОБРАЗОВАТЕЛЬНЫЕ МЕРОПРИЯТИЯ ПО ВСЕЙ СТРАНЕ</a:t>
            </a:r>
          </a:p>
        </p:txBody>
      </p:sp>
      <p:pic>
        <p:nvPicPr>
          <p:cNvPr id="10" name="Picture 3" descr="C:\Users\Акмурзаев\Documents\JzKQrhmMR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7" y="962734"/>
            <a:ext cx="2466784" cy="164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3059832" y="836712"/>
            <a:ext cx="32250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   В течении года, команда проекта, а так же потенциальные резиденты посетили много различных образовательных мероприятий по всей стране: Москва, Селигер, Новосибирск, Красноярск. Где обучались работе с бизнес проектами.</a:t>
            </a:r>
          </a:p>
        </p:txBody>
      </p:sp>
      <p:pic>
        <p:nvPicPr>
          <p:cNvPr id="13" name="Picture 5" descr="C:\Users\Акмурзаев\Documents\TilHlUfhJE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79" y="944223"/>
            <a:ext cx="1774593" cy="1548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7" descr="C:\Users\Акмурзаев\Documents\D-wNiD06O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3" y="3117874"/>
            <a:ext cx="2442867" cy="1628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C:\Users\Акмурзаев\Documents\7Ua2lJtAf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32" y="2780928"/>
            <a:ext cx="2365840" cy="1774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Акмурзаев\Documents\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61" y="4181431"/>
            <a:ext cx="2448272" cy="1631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6" descr="C:\Users\Акмурзаев\Documents\44V_KOxNqQ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66" y="4149080"/>
            <a:ext cx="2494538" cy="166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1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15144" y="332656"/>
            <a:ext cx="8505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Организована </a:t>
            </a:r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работа ПО ПОПУЛЯРИЗАЦИИ </a:t>
            </a:r>
          </a:p>
          <a:p>
            <a:pPr algn="ctr"/>
            <a:r>
              <a:rPr lang="ru-RU" sz="2000" b="1" cap="all" dirty="0" smtClean="0">
                <a:solidFill>
                  <a:srgbClr val="002060"/>
                </a:solidFill>
                <a:latin typeface="Calibri" pitchFamily="34" charset="0"/>
              </a:rPr>
              <a:t>предпринимательской </a:t>
            </a:r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деятельности</a:t>
            </a:r>
          </a:p>
        </p:txBody>
      </p:sp>
      <p:pic>
        <p:nvPicPr>
          <p:cNvPr id="9" name="Picture 2" descr="C:\Users\Акмурзаев\Document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4258"/>
            <a:ext cx="3877826" cy="2584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Акмурзаев\Documents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2" y="3142037"/>
            <a:ext cx="4104456" cy="273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499992" y="119425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За год было разработано и проведено 4-ре деловых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игры: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КАКИЕ ИГРЫ!!!!!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90948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Всего в них приняло участие более 200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3318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288187"/>
            <a:ext cx="579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1.2.1: </a:t>
            </a:r>
          </a:p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«Студенческий бизнес инкубатор»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03648" y="128826"/>
            <a:ext cx="6552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Calibri" pitchFamily="34" charset="0"/>
              </a:rPr>
              <a:t>Организовано и проведено обучение студентов желающих открыть свое дело</a:t>
            </a:r>
          </a:p>
        </p:txBody>
      </p:sp>
      <p:pic>
        <p:nvPicPr>
          <p:cNvPr id="9" name="Picture 2" descr="C:\Работа\Работа\АГУ\Бизнесс-инкубатор\Корел\i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2723"/>
            <a:ext cx="2588931" cy="378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Акмурзаев\Documents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29" y="1002724"/>
            <a:ext cx="3105682" cy="232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C:\Users\Акмурзаев\Documents\5icX1-zOvQ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29" y="3331986"/>
            <a:ext cx="3105682" cy="232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C:\Users\Акмурзаев\Documents\bEksjEzCRW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1" y="1002724"/>
            <a:ext cx="2905460" cy="232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89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631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Андрей</cp:lastModifiedBy>
  <cp:revision>58</cp:revision>
  <cp:lastPrinted>2012-11-13T09:56:18Z</cp:lastPrinted>
  <dcterms:created xsi:type="dcterms:W3CDTF">2012-06-15T02:42:33Z</dcterms:created>
  <dcterms:modified xsi:type="dcterms:W3CDTF">2014-02-08T11:34:22Z</dcterms:modified>
</cp:coreProperties>
</file>