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6" r:id="rId2"/>
    <p:sldId id="267" r:id="rId3"/>
    <p:sldId id="257" r:id="rId4"/>
    <p:sldId id="258" r:id="rId5"/>
    <p:sldId id="261" r:id="rId6"/>
    <p:sldId id="263" r:id="rId7"/>
    <p:sldId id="259" r:id="rId8"/>
    <p:sldId id="260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A9D88B8-11B6-4F85-90CD-C95B88AC5F8A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B4ADCF-834D-4F12-A0C4-6D2CB2D6CD5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 rot="174012">
            <a:off x="1863725" y="4878388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rgbClr val="002060"/>
                </a:solidFill>
                <a:latin typeface="Calibri" pitchFamily="34" charset="0"/>
              </a:rPr>
              <a:t>«</a:t>
            </a:r>
          </a:p>
        </p:txBody>
      </p:sp>
      <p:pic>
        <p:nvPicPr>
          <p:cNvPr id="2" name="Picture 2" descr="W:\!!!ASU_PR!!!-2014\prezentaciya_intro_4x3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8986"/>
            <a:ext cx="9505056" cy="73444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890" y="132727"/>
            <a:ext cx="8134110" cy="2819400"/>
          </a:xfrm>
        </p:spPr>
        <p:txBody>
          <a:bodyPr>
            <a:normAutofit/>
          </a:bodyPr>
          <a:lstStyle/>
          <a:p>
            <a:r>
              <a:rPr lang="ru-RU" sz="2400" dirty="0"/>
              <a:t>На фестивале прошло обсуждение </a:t>
            </a:r>
            <a:r>
              <a:rPr lang="ru-RU" sz="2400" dirty="0" smtClean="0"/>
              <a:t>предложений, </a:t>
            </a:r>
            <a:r>
              <a:rPr lang="ru-RU" sz="2400" dirty="0"/>
              <a:t>авторы которых </a:t>
            </a:r>
            <a:r>
              <a:rPr lang="ru-RU" sz="2400" dirty="0" smtClean="0"/>
              <a:t>затрудняются в </a:t>
            </a:r>
            <a:r>
              <a:rPr lang="ru-RU" sz="2400" dirty="0"/>
              <a:t>определении перспектив коммерциализации, популяризация технологического и инновационного предпринимательства. </a:t>
            </a:r>
          </a:p>
        </p:txBody>
      </p:sp>
      <p:pic>
        <p:nvPicPr>
          <p:cNvPr id="3074" name="Picture 2" descr="C:\Users\Игнат\Desktop\Железный предприниматель 2014\IMG_6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13" y="1772259"/>
            <a:ext cx="8398876" cy="55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!!!asuasu\asuasuasu1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rot="229872">
            <a:off x="3960976" y="2143000"/>
            <a:ext cx="4937432" cy="247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3000" b="1" kern="0" dirty="0" smtClean="0">
                <a:solidFill>
                  <a:srgbClr val="002060"/>
                </a:solidFill>
                <a:latin typeface="Calibri" pitchFamily="34" charset="0"/>
              </a:rPr>
              <a:t>Проект программы:</a:t>
            </a:r>
            <a:endParaRPr lang="ru-RU" sz="3000" b="1" kern="0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3000" dirty="0">
                <a:solidFill>
                  <a:srgbClr val="002060"/>
                </a:solidFill>
                <a:latin typeface="Calibri" pitchFamily="34" charset="0"/>
              </a:rPr>
              <a:t>Региональный фестиваль </a:t>
            </a:r>
            <a:r>
              <a:rPr lang="ru-RU" sz="3000" dirty="0" smtClean="0">
                <a:solidFill>
                  <a:srgbClr val="002060"/>
                </a:solidFill>
                <a:latin typeface="Calibri" pitchFamily="34" charset="0"/>
              </a:rPr>
              <a:t>игр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"</a:t>
            </a:r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Железный </a:t>
            </a: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предприниматель - 2014</a:t>
            </a:r>
            <a:r>
              <a:rPr lang="ru-RU" sz="3000" b="1" dirty="0">
                <a:solidFill>
                  <a:srgbClr val="002060"/>
                </a:solidFill>
                <a:latin typeface="Calibri" pitchFamily="34" charset="0"/>
              </a:rPr>
              <a:t>"</a:t>
            </a:r>
            <a:endParaRPr lang="ru-RU" sz="3000" b="1" cap="all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 rot="232310">
            <a:off x="4000306" y="4494069"/>
            <a:ext cx="4979628" cy="116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Calibri" pitchFamily="34" charset="0"/>
              </a:rPr>
              <a:t>Руководитель проекта: </a:t>
            </a:r>
            <a:r>
              <a:rPr lang="ru-RU" sz="2000" kern="0" dirty="0">
                <a:solidFill>
                  <a:srgbClr val="002060"/>
                </a:solidFill>
                <a:latin typeface="Calibri" pitchFamily="34" charset="0"/>
              </a:rPr>
              <a:t>Швецов </a:t>
            </a:r>
            <a:r>
              <a:rPr lang="ru-RU" sz="2000" kern="0" dirty="0" smtClean="0">
                <a:solidFill>
                  <a:srgbClr val="002060"/>
                </a:solidFill>
                <a:latin typeface="Calibri" pitchFamily="34" charset="0"/>
              </a:rPr>
              <a:t>Игнат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Calibri" pitchFamily="34" charset="0"/>
              </a:rPr>
              <a:t>Куратор </a:t>
            </a:r>
            <a:r>
              <a:rPr lang="ru-RU" sz="2000" kern="0" dirty="0">
                <a:solidFill>
                  <a:srgbClr val="002060"/>
                </a:solidFill>
                <a:latin typeface="Calibri" pitchFamily="34" charset="0"/>
              </a:rPr>
              <a:t>проекта: </a:t>
            </a:r>
            <a:r>
              <a:rPr lang="ru-RU" sz="2000" kern="0" dirty="0">
                <a:solidFill>
                  <a:srgbClr val="002060"/>
                </a:solidFill>
                <a:latin typeface="Calibri" pitchFamily="34" charset="0"/>
              </a:rPr>
              <a:t>Ладыгин Юрий Иванович</a:t>
            </a:r>
            <a:endParaRPr lang="ru-RU" sz="2000" kern="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240" y="321568"/>
            <a:ext cx="7890080" cy="59877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Деловая </a:t>
            </a:r>
            <a:r>
              <a:rPr lang="ru-RU" sz="2400" dirty="0"/>
              <a:t>игра "Железный предприниматель" предоставляет возможность участникам отработать навыки проектной и командной </a:t>
            </a:r>
            <a:r>
              <a:rPr lang="ru-RU" sz="2400" dirty="0" smtClean="0"/>
              <a:t>работы, </a:t>
            </a:r>
            <a:r>
              <a:rPr lang="ru-RU" sz="2400" dirty="0" smtClean="0"/>
              <a:t>              улучшить </a:t>
            </a:r>
            <a:r>
              <a:rPr lang="ru-RU" sz="2400" dirty="0" smtClean="0"/>
              <a:t>коммуникативные способности</a:t>
            </a:r>
            <a:endParaRPr lang="ru-RU" sz="2400" dirty="0"/>
          </a:p>
        </p:txBody>
      </p:sp>
      <p:pic>
        <p:nvPicPr>
          <p:cNvPr id="2051" name="Picture 3" descr="F:\Железный предприниматель 2014\IMG_65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/>
          <a:stretch/>
        </p:blipFill>
        <p:spPr bwMode="auto">
          <a:xfrm>
            <a:off x="1011474" y="2159184"/>
            <a:ext cx="8149913" cy="47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712" y="44624"/>
            <a:ext cx="8019784" cy="2016223"/>
          </a:xfrm>
        </p:spPr>
        <p:txBody>
          <a:bodyPr>
            <a:normAutofit/>
          </a:bodyPr>
          <a:lstStyle/>
          <a:p>
            <a:r>
              <a:rPr lang="ru-RU" sz="2400" dirty="0"/>
              <a:t>В ходе игры команды участников презентуют возможные способы применения предложенной новой </a:t>
            </a:r>
            <a:r>
              <a:rPr lang="ru-RU" sz="2400" dirty="0"/>
              <a:t>технологии</a:t>
            </a:r>
            <a:r>
              <a:rPr lang="ru-RU" sz="2400" dirty="0"/>
              <a:t> и создания на ее основе наиболее перспективного продукта, а также определяют потребителей и прорабатывают бизнес-модель. </a:t>
            </a:r>
          </a:p>
        </p:txBody>
      </p:sp>
      <p:pic>
        <p:nvPicPr>
          <p:cNvPr id="3074" name="Picture 2" descr="F:\Железный предприниматель 2014\IMG_6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4" y="1994670"/>
            <a:ext cx="8164087" cy="544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Железный предприниматель 2014\IMG_6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73" y="3699390"/>
            <a:ext cx="4718247" cy="31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Железный предприниматель 2014\IMG_6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20755"/>
            <a:ext cx="4824536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Железный предприниматель 2014\IMG_6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13" y="1220755"/>
            <a:ext cx="4569183" cy="32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07460" y="62554"/>
            <a:ext cx="8245060" cy="2485256"/>
          </a:xfrm>
        </p:spPr>
        <p:txBody>
          <a:bodyPr>
            <a:noAutofit/>
          </a:bodyPr>
          <a:lstStyle/>
          <a:p>
            <a:r>
              <a:rPr lang="ru-RU" sz="2250" dirty="0"/>
              <a:t>Студенты смогли попробовать себя в роли предпринимателя, проявить лидерские и коммуникативные навыки в процессе работы над экономическим проектом в команде. </a:t>
            </a:r>
          </a:p>
        </p:txBody>
      </p:sp>
    </p:spTree>
    <p:extLst>
      <p:ext uri="{BB962C8B-B14F-4D97-AF65-F5344CB8AC3E}">
        <p14:creationId xmlns:p14="http://schemas.microsoft.com/office/powerpoint/2010/main" val="39329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394" y="293549"/>
            <a:ext cx="8011101" cy="4800600"/>
          </a:xfrm>
        </p:spPr>
        <p:txBody>
          <a:bodyPr>
            <a:normAutofit/>
          </a:bodyPr>
          <a:lstStyle/>
          <a:p>
            <a:r>
              <a:rPr lang="ru-RU" sz="2400" dirty="0"/>
              <a:t>Длительность каждой </a:t>
            </a:r>
            <a:r>
              <a:rPr lang="ru-RU" sz="2400" dirty="0"/>
              <a:t>презентации </a:t>
            </a:r>
            <a:r>
              <a:rPr lang="ru-RU" sz="2400" dirty="0" smtClean="0"/>
              <a:t>– не более 3 </a:t>
            </a:r>
            <a:r>
              <a:rPr lang="ru-RU" sz="2400" dirty="0"/>
              <a:t>минут, а жюри имеет право </a:t>
            </a:r>
            <a:r>
              <a:rPr lang="ru-RU" sz="2400" dirty="0" smtClean="0"/>
              <a:t>задать </a:t>
            </a:r>
            <a:r>
              <a:rPr lang="ru-RU" sz="2400" dirty="0"/>
              <a:t>2 </a:t>
            </a:r>
            <a:r>
              <a:rPr lang="ru-RU" sz="2400" dirty="0"/>
              <a:t>вопроса каждой команде</a:t>
            </a:r>
          </a:p>
        </p:txBody>
      </p:sp>
      <p:pic>
        <p:nvPicPr>
          <p:cNvPr id="1026" name="Picture 2" descr="C:\Users\Игнат\Desktop\Железный предприниматель 2014\IMG_6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4" y="1448636"/>
            <a:ext cx="8127575" cy="54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460" y="4887090"/>
            <a:ext cx="7920880" cy="2485256"/>
          </a:xfrm>
        </p:spPr>
        <p:txBody>
          <a:bodyPr>
            <a:noAutofit/>
          </a:bodyPr>
          <a:lstStyle/>
          <a:p>
            <a:r>
              <a:rPr lang="ru-RU" sz="2400" dirty="0"/>
              <a:t>Проекты команд оцениваются каждым членом жюри по следующим критериям: оригинальность, актуальность и реализуемость идеи; коммерциализация проекта; командная работа участников; выступление команды; ответы на вопросы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098" name="Picture 2" descr="F:\Железный предприниматель 2014\IMG_6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24" y="-603302"/>
            <a:ext cx="8127575" cy="54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395" y="284584"/>
            <a:ext cx="7498080" cy="4800600"/>
          </a:xfrm>
        </p:spPr>
        <p:txBody>
          <a:bodyPr>
            <a:normAutofit/>
          </a:bodyPr>
          <a:lstStyle/>
          <a:p>
            <a:r>
              <a:rPr lang="ru-RU" sz="2400" dirty="0"/>
              <a:t>Участниками деловой игры в этом году стали </a:t>
            </a:r>
            <a:r>
              <a:rPr lang="ru-RU" sz="2400" dirty="0" smtClean="0"/>
              <a:t>    более 100 </a:t>
            </a:r>
            <a:r>
              <a:rPr lang="ru-RU" sz="2400" dirty="0"/>
              <a:t>человек</a:t>
            </a:r>
            <a:endParaRPr lang="ru-RU" sz="2400" dirty="0"/>
          </a:p>
        </p:txBody>
      </p:sp>
      <p:pic>
        <p:nvPicPr>
          <p:cNvPr id="5122" name="Picture 2" descr="F:\Железный предприниматель 2014\IMG_6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13" y="1467193"/>
            <a:ext cx="8127287" cy="54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28273" y="27791345"/>
            <a:ext cx="7498080" cy="4800600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F:\Железный предприниматель 2014\IMG_6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6" y="1772816"/>
            <a:ext cx="8155192" cy="543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17256" y="131424"/>
            <a:ext cx="8316416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/>
              <a:t>Наградой для победителей игры стали специально изготовленные медали, дипломы, </a:t>
            </a:r>
            <a:r>
              <a:rPr lang="ru-RU" sz="2400" dirty="0" err="1"/>
              <a:t>брендированные</a:t>
            </a:r>
            <a:r>
              <a:rPr lang="ru-RU" sz="2400" dirty="0"/>
              <a:t> магниты, подарочные наборы от </a:t>
            </a:r>
            <a:r>
              <a:rPr lang="ru-RU" sz="2400" dirty="0" err="1"/>
              <a:t>АлтГУ</a:t>
            </a:r>
            <a:r>
              <a:rPr lang="ru-RU" sz="2400" dirty="0"/>
              <a:t> и подарочные сертификаты от партнеров игры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97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221</TotalTime>
  <Words>197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Железный  предприниматель</dc:title>
  <dc:creator>Машунька</dc:creator>
  <cp:lastModifiedBy>Владелец</cp:lastModifiedBy>
  <cp:revision>14</cp:revision>
  <dcterms:created xsi:type="dcterms:W3CDTF">2015-01-15T17:08:20Z</dcterms:created>
  <dcterms:modified xsi:type="dcterms:W3CDTF">2015-01-19T13:58:04Z</dcterms:modified>
</cp:coreProperties>
</file>