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9" r:id="rId2"/>
    <p:sldId id="311" r:id="rId3"/>
    <p:sldId id="256" r:id="rId4"/>
    <p:sldId id="305" r:id="rId5"/>
    <p:sldId id="306" r:id="rId6"/>
    <p:sldId id="30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1C63F-E57C-47C7-B358-408DD926AFE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6D899-A73F-4BB4-9E93-D96930699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8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Главный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31C-FC8B-4FD8-9B66-B5B0D279601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7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ys\Desktop\ВЦ\волон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7"/>
          <a:stretch>
            <a:fillRect/>
          </a:stretch>
        </p:blipFill>
        <p:spPr bwMode="auto">
          <a:xfrm>
            <a:off x="0" y="-27384"/>
            <a:ext cx="9144000" cy="52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ys\Desktop\ВЦ\волон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75"/>
          <a:stretch>
            <a:fillRect/>
          </a:stretch>
        </p:blipFill>
        <p:spPr bwMode="auto">
          <a:xfrm>
            <a:off x="0" y="4686870"/>
            <a:ext cx="9144000" cy="219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2780928"/>
            <a:ext cx="8001056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Университетский конкурс «Доброволец года»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83568" y="4535249"/>
            <a:ext cx="7872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Куратор направления:</a:t>
            </a:r>
          </a:p>
          <a:p>
            <a:pPr algn="r"/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Гришакова Лилия Владимировна</a:t>
            </a:r>
          </a:p>
          <a:p>
            <a:pPr algn="r"/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 направления:</a:t>
            </a:r>
          </a:p>
          <a:p>
            <a:pPr algn="r"/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Екатерина Владимировна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38nkOYp7Z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581128"/>
            <a:ext cx="2736304" cy="18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03984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282" y="142852"/>
            <a:ext cx="8715436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Университетский конкурс «Доброволец года» проводится  с целью выявления лучшего волонтера по итогам года.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Конкур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включает в себя несколько этапов и конкурсных испытаний для волонтеров.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Главной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задачей конкурса является популяризация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добровольческих ценностей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Конкурс «Доброволец года» проходил с 5 ноября по 5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декабря 2014.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Участие приняли  студенты, состоящие в Волонтерском центре «СВОЙ».</a:t>
            </a:r>
          </a:p>
          <a:p>
            <a:pPr algn="ctr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20 участников-волонтеров прошли три этапа испытаний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8.4. Университетский конкурс _Доброволец года_\8.4. Фото Университетского конкурса Доброволец года\35.jpg"/>
          <p:cNvPicPr>
            <a:picLocks noChangeAspect="1" noChangeArrowheads="1"/>
          </p:cNvPicPr>
          <p:nvPr/>
        </p:nvPicPr>
        <p:blipFill>
          <a:blip r:embed="rId2"/>
          <a:srcRect t="11656" b="40057"/>
          <a:stretch>
            <a:fillRect/>
          </a:stretch>
        </p:blipFill>
        <p:spPr bwMode="auto">
          <a:xfrm>
            <a:off x="500034" y="4071942"/>
            <a:ext cx="8286808" cy="266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282" y="11378"/>
            <a:ext cx="77782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конкурса -</a:t>
            </a:r>
          </a:p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Выполнение заданий конкурсной комиссии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453336"/>
            <a:ext cx="849694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Волонтерский центр </a:t>
            </a:r>
            <a:r>
              <a:rPr kumimoji="0" lang="ru-RU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АлтГУ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kumimoji="0" lang="ru-RU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СВОй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		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Мы вместе изменим мир!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8461" t="4895" r="15941" b="6266"/>
          <a:stretch>
            <a:fillRect/>
          </a:stretch>
        </p:blipFill>
        <p:spPr bwMode="auto">
          <a:xfrm>
            <a:off x="251521" y="1093989"/>
            <a:ext cx="3888432" cy="3369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84261"/>
            <a:ext cx="3047989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821283"/>
            <a:ext cx="3192016" cy="2394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310013"/>
            <a:ext cx="2569821" cy="1927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5268" y="2750173"/>
            <a:ext cx="278721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567223"/>
            <a:ext cx="4392488" cy="178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 t="12059" b="4353"/>
          <a:stretch>
            <a:fillRect/>
          </a:stretch>
        </p:blipFill>
        <p:spPr bwMode="auto">
          <a:xfrm>
            <a:off x="420869" y="3974309"/>
            <a:ext cx="362034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 t="9803" r="11161"/>
          <a:stretch>
            <a:fillRect/>
          </a:stretch>
        </p:blipFill>
        <p:spPr bwMode="auto">
          <a:xfrm>
            <a:off x="6732240" y="4406357"/>
            <a:ext cx="2232248" cy="1974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2209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Второй этап – </a:t>
            </a:r>
            <a:br>
              <a:rPr lang="ru-RU" sz="320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теоретический, обучающий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736"/>
            <a:ext cx="4829180" cy="4525963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ü"/>
            </a:pPr>
            <a:endParaRPr lang="ru-RU" dirty="0" smtClean="0"/>
          </a:p>
          <a:p>
            <a:pPr marL="514350" indent="-5143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026" name="Picture 2" descr="C:\Users\1\Desktop\1. Дейс\DSC09342.JPG"/>
          <p:cNvPicPr>
            <a:picLocks noChangeAspect="1" noChangeArrowheads="1"/>
          </p:cNvPicPr>
          <p:nvPr/>
        </p:nvPicPr>
        <p:blipFill>
          <a:blip r:embed="rId2" cstate="print"/>
          <a:srcRect t="8650" r="8190" b="37151"/>
          <a:stretch>
            <a:fillRect/>
          </a:stretch>
        </p:blipFill>
        <p:spPr bwMode="auto">
          <a:xfrm>
            <a:off x="611560" y="1052736"/>
            <a:ext cx="806489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F:\8.4. Университетский конкурс _Доброволец года_\8.4. Фото Университетского конкурса Доброволец года\DSC09318.JPG"/>
          <p:cNvPicPr>
            <a:picLocks noChangeAspect="1" noChangeArrowheads="1"/>
          </p:cNvPicPr>
          <p:nvPr/>
        </p:nvPicPr>
        <p:blipFill>
          <a:blip r:embed="rId3" cstate="print"/>
          <a:srcRect b="16457"/>
          <a:stretch>
            <a:fillRect/>
          </a:stretch>
        </p:blipFill>
        <p:spPr bwMode="auto">
          <a:xfrm>
            <a:off x="4644008" y="4365104"/>
            <a:ext cx="4032449" cy="2241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8.4. Университетский конкурс _Доброволец года_\8.4. Фото Университетского конкурса Доброволец года\24.jpg"/>
          <p:cNvPicPr>
            <a:picLocks noChangeAspect="1" noChangeArrowheads="1"/>
          </p:cNvPicPr>
          <p:nvPr/>
        </p:nvPicPr>
        <p:blipFill>
          <a:blip r:embed="rId4" cstate="print"/>
          <a:srcRect b="11715"/>
          <a:stretch>
            <a:fillRect/>
          </a:stretch>
        </p:blipFill>
        <p:spPr bwMode="auto">
          <a:xfrm>
            <a:off x="611560" y="4365104"/>
            <a:ext cx="3816424" cy="2240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Третий этап – реализация проекта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 descr="ste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395358"/>
            <a:ext cx="9144000" cy="54626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6300192" cy="850106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Финал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07504" y="3717032"/>
            <a:ext cx="6048672" cy="2664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декабря во Всемирный день добровольца победителем университетского конкурса «Доброволец года» стала Зиброва Дарья с проектом «Мы вместе!» 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помощи пожилым людям.</a:t>
            </a:r>
            <a:endParaRPr lang="ru-RU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pp.vk.me/c621923/v621923466/27de/8FACu0pkxJU.jpg"/>
          <p:cNvPicPr>
            <a:picLocks noChangeAspect="1" noChangeArrowheads="1"/>
          </p:cNvPicPr>
          <p:nvPr/>
        </p:nvPicPr>
        <p:blipFill>
          <a:blip r:embed="rId2" cstate="print"/>
          <a:srcRect l="16902" t="14458" r="60017"/>
          <a:stretch>
            <a:fillRect/>
          </a:stretch>
        </p:blipFill>
        <p:spPr bwMode="auto">
          <a:xfrm>
            <a:off x="6300192" y="188640"/>
            <a:ext cx="2592288" cy="639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F:\8.4. Университетский конкурс _Доброволец года_\8.4. Фото Университетского конкурса Доброволец года\32.jpg"/>
          <p:cNvPicPr>
            <a:picLocks noChangeAspect="1" noChangeArrowheads="1"/>
          </p:cNvPicPr>
          <p:nvPr/>
        </p:nvPicPr>
        <p:blipFill>
          <a:blip r:embed="rId3" cstate="print"/>
          <a:srcRect t="19957" b="18506"/>
          <a:stretch>
            <a:fillRect/>
          </a:stretch>
        </p:blipFill>
        <p:spPr bwMode="auto">
          <a:xfrm>
            <a:off x="171927" y="980728"/>
            <a:ext cx="598424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139</Words>
  <Application>Microsoft Office PowerPoint</Application>
  <PresentationFormat>Экран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Второй этап –  теоретический, обучающий</vt:lpstr>
      <vt:lpstr>Третий этап – реализация проекта</vt:lpstr>
      <vt:lpstr>Финал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«Доброволец года»</dc:title>
  <dc:creator>Дейс</dc:creator>
  <cp:lastModifiedBy>Владелец</cp:lastModifiedBy>
  <cp:revision>10</cp:revision>
  <dcterms:created xsi:type="dcterms:W3CDTF">2014-12-28T17:54:31Z</dcterms:created>
  <dcterms:modified xsi:type="dcterms:W3CDTF">2015-01-15T04:57:05Z</dcterms:modified>
</cp:coreProperties>
</file>