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913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1DA73-C87B-49CC-8067-E2B626C7C92C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BB58-4D43-4CD0-B77E-2CF4402C8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7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BB58-4D43-4CD0-B77E-2CF4402C89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7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340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815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574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E038AE-4E98-4D8F-9D2C-0DDA4E8C3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218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0D72-09A2-4AAA-AF7A-3E916C522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548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59871-CF5D-4FEC-8726-EDEC171C3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558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8C737-AB2C-4B96-8AD1-13B8D7ACF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372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735B-757D-4E38-9EDC-B904D8501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740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6CB12-4FF0-4A59-9BE0-B01388DD0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2701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AAFB6-A325-4BEE-BBAF-9BE307481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783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D8C6-DCFA-4BA5-9E1A-F2779071C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581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4030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76F78-2C05-4D11-85E7-BC3519903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450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8FAB-F450-4F80-9E18-4CE4C02CA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114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EAB5-8322-45A4-A4F5-EC0E95603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668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12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91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16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94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83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5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6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685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03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91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09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9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06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660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014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512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112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488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0D2FFA3-B93A-4212-931E-418688905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4EDAA87-54CC-453D-90AA-2A557390E3B3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EDE0EB7-9A89-4B47-8458-536D1A0C14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111103"/>
            <a:ext cx="7772400" cy="1470025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Турнир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по историческому фехтованию «Богатыри земли Алтайской» 18-19 апреля 2015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8152" y="5373216"/>
            <a:ext cx="7415808" cy="1032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</a:rPr>
              <a:t>г.Барнаул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</a:rPr>
              <a:t>Проект Программы развития деятельности студенческих объединений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</a:rPr>
              <a:t>Алтайского государственного университета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191822" cy="1819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Студенты и другие зрители получили </a:t>
            </a:r>
            <a:r>
              <a:rPr lang="ru-RU" sz="3600" dirty="0">
                <a:solidFill>
                  <a:schemeClr val="bg1"/>
                </a:solidFill>
              </a:rPr>
              <a:t>возможность </a:t>
            </a:r>
            <a:r>
              <a:rPr lang="ru-RU" sz="3600" dirty="0" smtClean="0">
                <a:solidFill>
                  <a:schemeClr val="bg1"/>
                </a:solidFill>
              </a:rPr>
              <a:t>не </a:t>
            </a:r>
            <a:r>
              <a:rPr lang="ru-RU" sz="3600" dirty="0">
                <a:solidFill>
                  <a:schemeClr val="bg1"/>
                </a:solidFill>
              </a:rPr>
              <a:t>только посмотреть на яркое и зрелищное мероприятие, </a:t>
            </a:r>
            <a:r>
              <a:rPr lang="ru-RU" sz="3600" dirty="0" smtClean="0">
                <a:solidFill>
                  <a:schemeClr val="bg1"/>
                </a:solidFill>
              </a:rPr>
              <a:t>но </a:t>
            </a:r>
            <a:r>
              <a:rPr lang="ru-RU" sz="3600" dirty="0">
                <a:solidFill>
                  <a:schemeClr val="bg1"/>
                </a:solidFill>
              </a:rPr>
              <a:t>и поучаствовать в большинстве </a:t>
            </a:r>
            <a:r>
              <a:rPr lang="ru-RU" sz="3600" dirty="0" smtClean="0">
                <a:solidFill>
                  <a:schemeClr val="bg1"/>
                </a:solidFill>
              </a:rPr>
              <a:t>активностей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171" name="Picture 3" descr="D:\фото\КИФиР Вольный Отряд\Год 2015\Турнир Воинской Славы 18-19 апреля\Фото\DSC00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63012"/>
            <a:ext cx="5400600" cy="359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фото\КИФиР Вольный Отряд\Год 2015\Турнир Воинской Славы 18-19 апреля\83577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257600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120185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Студенты-организаторы </a:t>
            </a:r>
            <a:r>
              <a:rPr lang="ru-RU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планируют провести еще более масштабный турнир в следующем </a:t>
            </a:r>
            <a:r>
              <a:rPr lang="ru-RU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году </a:t>
            </a:r>
            <a:endParaRPr lang="ru-RU" sz="3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фото\КИФиР Вольный Отряд\Год 2015\Турнир Воинской Славы 18-19 апреля\Документы\на отчет\фото\9wMDQELJI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0" y="1916832"/>
            <a:ext cx="7558666" cy="503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86700" cy="13255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Турнир проводился на площадке перед корпусом «С» АлтГУ (</a:t>
            </a:r>
            <a:r>
              <a:rPr lang="ru-RU" sz="3600" dirty="0" err="1" smtClean="0">
                <a:solidFill>
                  <a:schemeClr val="bg1"/>
                </a:solidFill>
              </a:rPr>
              <a:t>пр.Социалистический</a:t>
            </a:r>
            <a:r>
              <a:rPr lang="ru-RU" sz="3600" dirty="0" smtClean="0">
                <a:solidFill>
                  <a:schemeClr val="bg1"/>
                </a:solidFill>
              </a:rPr>
              <a:t>, 68)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фото\КИФиР Вольный Отряд\Год 2015\Турнир Воинской Славы 18-19 апреля\Документы\на отчет\фото\B9Cm4wY3CJ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93446"/>
            <a:ext cx="4837568" cy="32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фото\КИФиР Вольный Отряд\Год 2015\Турнир Воинской Славы 18-19 апреля\Фото\1999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32" y="3352671"/>
            <a:ext cx="4644619" cy="31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86700" cy="13255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Программа турнира состояла из четырех параллельных процессов: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36823"/>
            <a:ext cx="4032448" cy="387249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Боевая составляющая;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Культурно-танцевальная составляющая;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Экспозиционная составляющая;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Обучающая составляющая.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фото\КИФиР Вольный Отряд\Год 2015\Турнир Воинской Славы 18-19 апреля\Афиш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22517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КИФиР Вольный Отряд\Год 2015\Турнир Воинской Славы 18-19 апреля\Фото\xMnXfhR1a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25" y="3527624"/>
            <a:ext cx="5362772" cy="35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886700" cy="13255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Турнир «Щит и меч»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2" name="Picture 4" descr="D:\фото\КИФиР Вольный Отряд\Год 2015\Турнир Воинской Славы 18-19 апреля\Фото\P42GyYhNB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777" y="1052736"/>
            <a:ext cx="4815890" cy="32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ото\КИФиР Вольный Отряд\Год 2015\Турнир Воинской Славы 18-19 апреля\Фото\m3J1fsdd8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12" y="1052736"/>
            <a:ext cx="4815889" cy="32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КИФиР Вольный Отряд\Год 2015\Турнир Воинской Славы 18-19 апреля\Фото\199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44363"/>
            <a:ext cx="5527526" cy="31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Профессиональные бои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фото\КИФиР Вольный Отряд\Год 2015\Турнир Воинской Славы 18-19 апреля\Фото\1998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41913"/>
            <a:ext cx="5131542" cy="289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то\КИФиР Вольный Отряд\Год 2015\Турнир Воинской Славы 18-19 апреля\Фото\AjxfLQEgq8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2736"/>
            <a:ext cx="4320480" cy="287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28811"/>
            <a:ext cx="7886700" cy="13255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Массовые сходы – </a:t>
            </a:r>
            <a:r>
              <a:rPr lang="ru-RU" sz="3600" dirty="0" err="1" smtClean="0">
                <a:solidFill>
                  <a:schemeClr val="bg1"/>
                </a:solidFill>
              </a:rPr>
              <a:t>бугурты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фото\КИФиР Вольный Отряд\Год 2015\Турнир Воинской Славы 18-19 апреля\Фото\199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595956" cy="315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\КИФиР Вольный Отряд\Год 2015\Турнир Воинской Славы 18-19 апреля\Фото\1999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0" y="3861047"/>
            <a:ext cx="4841889" cy="32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фото\КИФиР Вольный Отряд\Год 2015\Турнир Воинской Славы 18-19 апреля\83577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68" y="3861047"/>
            <a:ext cx="4340053" cy="32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128811"/>
            <a:ext cx="7886700" cy="13255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Исторические танцы народов мира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фото\КИФиР Вольный Отряд\Год 2015\Турнир Воинской Славы 18-19 апреля\Фото\1BW1qZsUyN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08" y="924705"/>
            <a:ext cx="5162616" cy="34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\КИФиР Вольный Отряд\Год 2015\Турнир Воинской Славы 18-19 апреля\Фото\1999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18246"/>
            <a:ext cx="5110036" cy="341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\КИФиР Вольный Отряд\Год 2015\Турнир Воинской Славы 18-19 апреля\Фото\T-rKD9DNyS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97387"/>
            <a:ext cx="4031996" cy="268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Экспозиции</a:t>
            </a:r>
            <a:r>
              <a:rPr lang="ru-RU" sz="3600" dirty="0" smtClean="0"/>
              <a:t> </a:t>
            </a:r>
            <a:r>
              <a:rPr lang="ru-RU" sz="3600" dirty="0">
                <a:solidFill>
                  <a:schemeClr val="bg1"/>
                </a:solidFill>
              </a:rPr>
              <a:t>и мастер-классы</a:t>
            </a:r>
          </a:p>
        </p:txBody>
      </p:sp>
      <p:pic>
        <p:nvPicPr>
          <p:cNvPr id="4098" name="Picture 2" descr="D:\фото\КИФиР Вольный Отряд\Год 2015\Турнир Воинской Славы 18-19 апреля\Фото\199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908719"/>
            <a:ext cx="4923131" cy="32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\КИФиР Вольный Отряд\Год 2015\Турнир Воинской Славы 18-19 апреля\Фото\199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19"/>
            <a:ext cx="4923133" cy="32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\КИФиР Вольный Отряд\Год 2015\Турнир Воинской Славы 18-19 апреля\Фото\qmxJzoASw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91518"/>
            <a:ext cx="3744416" cy="317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1240" cy="13255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Турнир собрал большое количество зрителей и участников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Picture 3" descr="C:\Users\Лина\Desktop\hist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31" y="3789040"/>
            <a:ext cx="4804249" cy="32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КИФиР Вольный Отряд\Год 2015\Турнир Воинской Славы 18-19 апреля\Фото\DSC00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19" y="1268760"/>
            <a:ext cx="4651194" cy="309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то\КИФиР Вольный Отряд\Год 2015\Турнир Воинской Славы 18-19 апреля\Фото\DSC006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" y="1268760"/>
            <a:ext cx="4651019" cy="30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biel z ozdobnikiem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</Template>
  <TotalTime>466</TotalTime>
  <Words>104</Words>
  <Application>Microsoft Office PowerPoint</Application>
  <PresentationFormat>Экран 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biel z ozdobnikiem</vt:lpstr>
      <vt:lpstr>1_Default Design</vt:lpstr>
      <vt:lpstr>120</vt:lpstr>
      <vt:lpstr>Турнир  по историческому фехтованию «Богатыри земли Алтайской» 18-19 апреля 2015</vt:lpstr>
      <vt:lpstr>Турнир проводился на площадке перед корпусом «С» АлтГУ (пр.Социалистический, 68)</vt:lpstr>
      <vt:lpstr>Программа турнира состояла из четырех параллельных процессов: </vt:lpstr>
      <vt:lpstr>Турнир «Щит и меч»</vt:lpstr>
      <vt:lpstr>Профессиональные бои</vt:lpstr>
      <vt:lpstr>Массовые сходы – бугурты</vt:lpstr>
      <vt:lpstr>Исторические танцы народов мира</vt:lpstr>
      <vt:lpstr>Экспозиции и мастер-классы</vt:lpstr>
      <vt:lpstr>Турнир собрал большое количество зрителей и участников</vt:lpstr>
      <vt:lpstr>Презентация PowerPoint</vt:lpstr>
      <vt:lpstr>Студенты-организаторы планируют провести еще более масштабный турнир в следующем году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Турнир по историческому фехтованию «Богатыри Земли Алтайской» 18-19 апреля 2015г.</dc:title>
  <dc:creator>Лина</dc:creator>
  <cp:lastModifiedBy>Владелец</cp:lastModifiedBy>
  <cp:revision>22</cp:revision>
  <dcterms:created xsi:type="dcterms:W3CDTF">2015-04-26T16:48:11Z</dcterms:created>
  <dcterms:modified xsi:type="dcterms:W3CDTF">2015-05-27T12:41:11Z</dcterms:modified>
</cp:coreProperties>
</file>