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83" r:id="rId2"/>
    <p:sldId id="306" r:id="rId3"/>
    <p:sldId id="307" r:id="rId4"/>
    <p:sldId id="309" r:id="rId5"/>
    <p:sldId id="310" r:id="rId6"/>
    <p:sldId id="311" r:id="rId7"/>
    <p:sldId id="308" r:id="rId8"/>
    <p:sldId id="312" r:id="rId9"/>
    <p:sldId id="313" r:id="rId10"/>
    <p:sldId id="314" r:id="rId11"/>
  </p:sldIdLst>
  <p:sldSz cx="9144000" cy="6858000" type="screen4x3"/>
  <p:notesSz cx="6669088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EDB"/>
    <a:srgbClr val="FF9900"/>
    <a:srgbClr val="00FF00"/>
    <a:srgbClr val="CC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1" autoAdjust="0"/>
  </p:normalViewPr>
  <p:slideViewPr>
    <p:cSldViewPr>
      <p:cViewPr>
        <p:scale>
          <a:sx n="75" d="100"/>
          <a:sy n="75" d="100"/>
        </p:scale>
        <p:origin x="-1670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CB816-62F8-49DA-A6A2-C8690803A647}" type="datetimeFigureOut">
              <a:rPr lang="ru-RU" smtClean="0"/>
              <a:pPr/>
              <a:t>15.07.2015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5B4C3-0CE5-4C05-88C5-94F40DDD3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084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383B0-E63C-47F1-AEA5-B839E193E7FF}" type="datetimeFigureOut">
              <a:rPr lang="ru-RU" smtClean="0"/>
              <a:pPr/>
              <a:t>15.07.2015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F847E-F3FF-41D4-B812-FE8BFE5E4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839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B2C3F-C4E9-4929-8239-4FB82DD99ADE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E460E-24BF-4476-9F2A-02DC0F4E7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00E5A-49C3-402B-B6C5-F85246108E48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6F077-0F57-4F73-96CA-97DEAB5EB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493A9-73F7-43BE-80B6-16EB1E151C01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5D79-EACB-4479-B37C-E806E1BF5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2B63F-5FA5-48D3-B23C-3493D1047ACF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E82DF-3CB1-4B99-A378-F63C92D84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56525-B566-4D61-ACD4-2A8AD372E7A7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D1E83-8E14-486B-A401-DF990327C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3581F-7F44-4ECB-94DB-9166A4985C35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9AB4C-2122-4840-8D49-FABD4E604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D00D2-0FF2-478C-8F18-0773776FEA8B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41261-7E1D-4BB9-BCA0-84B3CDCE7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F1A9F-D63C-4BF1-984F-3BA230D21B8B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3B9CA-4B0E-4281-B13E-509B1AB20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B820A-4E99-4D7F-8D21-4B33DF314B52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5D34-0A71-4F52-A57F-F2C826F09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AA6CE-6060-4EA8-9844-6BA21362381E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69673-0EA3-416A-87B9-C94DE414D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97948-5F1A-4BB3-A107-BEE4A6F7790E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46698-19A8-4269-AF94-2DA1BD735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7FBBF0-AC8D-439D-A3E1-F9F7CB2EC2F7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EDFE6C-9A6A-4601-96C9-79A5B9D24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 rot="174012">
            <a:off x="1863725" y="4878388"/>
            <a:ext cx="746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9900" b="1" kern="0" dirty="0">
                <a:solidFill>
                  <a:srgbClr val="002060"/>
                </a:solidFill>
                <a:latin typeface="Calibri" pitchFamily="34" charset="0"/>
              </a:rPr>
              <a:t>«</a:t>
            </a:r>
          </a:p>
        </p:txBody>
      </p:sp>
      <p:pic>
        <p:nvPicPr>
          <p:cNvPr id="2" name="Picture 2" descr="W:\!!!ASU_PR!!!-2014\prezentaciya_intro_4x3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6978"/>
            <a:ext cx="9180512" cy="73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01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764704"/>
            <a:ext cx="856895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В завершающий, четвертый день </a:t>
            </a:r>
            <a:r>
              <a:rPr lang="ru-RU" sz="1600" dirty="0" err="1">
                <a:solidFill>
                  <a:srgbClr val="002060"/>
                </a:solidFill>
              </a:rPr>
              <a:t>турслета</a:t>
            </a:r>
            <a:r>
              <a:rPr lang="ru-RU" sz="1600" dirty="0">
                <a:solidFill>
                  <a:srgbClr val="002060"/>
                </a:solidFill>
              </a:rPr>
              <a:t> состоялось подведение итогов. Каждому участнику за успешное освоение программы был вручен именной сертификат. 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В </a:t>
            </a:r>
            <a:r>
              <a:rPr lang="ru-RU" sz="1600" b="1" dirty="0">
                <a:solidFill>
                  <a:srgbClr val="002060"/>
                </a:solidFill>
              </a:rPr>
              <a:t>общем зачете призовые места распределились следующим образом:</a:t>
            </a:r>
          </a:p>
          <a:p>
            <a:r>
              <a:rPr lang="ru-RU" sz="1600" dirty="0">
                <a:solidFill>
                  <a:srgbClr val="002060"/>
                </a:solidFill>
              </a:rPr>
              <a:t>1 место – команда Лиги студентов АГУ «Хулиганы»;</a:t>
            </a:r>
          </a:p>
          <a:p>
            <a:r>
              <a:rPr lang="ru-RU" sz="1600" dirty="0">
                <a:solidFill>
                  <a:srgbClr val="002060"/>
                </a:solidFill>
              </a:rPr>
              <a:t>2 место – команда студенческого оперативного отряда </a:t>
            </a:r>
            <a:r>
              <a:rPr lang="ru-RU" sz="1600" dirty="0" err="1">
                <a:solidFill>
                  <a:srgbClr val="002060"/>
                </a:solidFill>
              </a:rPr>
              <a:t>АлтГУ</a:t>
            </a:r>
            <a:r>
              <a:rPr lang="ru-RU" sz="1600" dirty="0">
                <a:solidFill>
                  <a:srgbClr val="002060"/>
                </a:solidFill>
              </a:rPr>
              <a:t> «Оперотряд»;</a:t>
            </a:r>
          </a:p>
          <a:p>
            <a:r>
              <a:rPr lang="ru-RU" sz="1600" dirty="0">
                <a:solidFill>
                  <a:srgbClr val="002060"/>
                </a:solidFill>
              </a:rPr>
              <a:t>3 место – команда </a:t>
            </a:r>
            <a:r>
              <a:rPr lang="ru-RU" sz="1600" dirty="0" err="1">
                <a:solidFill>
                  <a:srgbClr val="002060"/>
                </a:solidFill>
              </a:rPr>
              <a:t>АлтГТУ</a:t>
            </a:r>
            <a:r>
              <a:rPr lang="ru-RU" sz="1600" dirty="0">
                <a:solidFill>
                  <a:srgbClr val="002060"/>
                </a:solidFill>
              </a:rPr>
              <a:t> «Норд».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На прошлом </a:t>
            </a:r>
            <a:r>
              <a:rPr lang="ru-RU" sz="1600" dirty="0" err="1">
                <a:solidFill>
                  <a:srgbClr val="002060"/>
                </a:solidFill>
              </a:rPr>
              <a:t>Турслете</a:t>
            </a:r>
            <a:r>
              <a:rPr lang="ru-RU" sz="1600" dirty="0">
                <a:solidFill>
                  <a:srgbClr val="002060"/>
                </a:solidFill>
              </a:rPr>
              <a:t> была заложена добрая традиция </a:t>
            </a:r>
            <a:r>
              <a:rPr lang="ru-RU" sz="1600" dirty="0">
                <a:solidFill>
                  <a:srgbClr val="002060"/>
                </a:solidFill>
              </a:rPr>
              <a:t>на </a:t>
            </a:r>
            <a:r>
              <a:rPr lang="ru-RU" sz="1600" dirty="0" smtClean="0">
                <a:solidFill>
                  <a:srgbClr val="002060"/>
                </a:solidFill>
              </a:rPr>
              <a:t>закрытии загадывать </a:t>
            </a:r>
            <a:r>
              <a:rPr lang="ru-RU" sz="1600" dirty="0">
                <a:solidFill>
                  <a:srgbClr val="002060"/>
                </a:solidFill>
              </a:rPr>
              <a:t>желание. </a:t>
            </a:r>
            <a:r>
              <a:rPr lang="ru-RU" sz="1600" dirty="0">
                <a:solidFill>
                  <a:srgbClr val="002060"/>
                </a:solidFill>
              </a:rPr>
              <a:t>В этом году она сопровождалась запуском в небо воздушных шаров. Каждый участник записал на бумаге свое заветное желание и отпустил его в небо. Участники договорились собраться на следующий год и рассказать о сбывшихся мечтах.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/>
            </a:r>
            <a:br>
              <a:rPr lang="ru-RU" sz="1600" b="1" dirty="0">
                <a:solidFill>
                  <a:srgbClr val="002060"/>
                </a:solidFill>
              </a:rPr>
            </a:b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flipV="1">
            <a:off x="467544" y="646977"/>
            <a:ext cx="8064896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\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124">
            <a:off x="5809435" y="3574154"/>
            <a:ext cx="3262216" cy="2166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1008">
            <a:off x="-79475" y="3707087"/>
            <a:ext cx="2996647" cy="1990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10"/>
          <p:cNvSpPr/>
          <p:nvPr/>
        </p:nvSpPr>
        <p:spPr>
          <a:xfrm rot="120000">
            <a:off x="1264862" y="6166818"/>
            <a:ext cx="75164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ru-RU" sz="1100" dirty="0">
                <a:solidFill>
                  <a:srgbClr val="002060"/>
                </a:solidFill>
              </a:rPr>
              <a:t>Отчет </a:t>
            </a:r>
            <a:r>
              <a:rPr lang="ru-RU" sz="1100" dirty="0" smtClean="0">
                <a:solidFill>
                  <a:srgbClr val="002060"/>
                </a:solidFill>
              </a:rPr>
              <a:t>о </a:t>
            </a:r>
            <a:r>
              <a:rPr lang="ru-RU" sz="1100" dirty="0">
                <a:solidFill>
                  <a:srgbClr val="002060"/>
                </a:solidFill>
              </a:rPr>
              <a:t>реализации </a:t>
            </a:r>
            <a:r>
              <a:rPr lang="ru-RU" sz="1100" dirty="0" smtClean="0">
                <a:solidFill>
                  <a:srgbClr val="002060"/>
                </a:solidFill>
              </a:rPr>
              <a:t>мероприятия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Межвузовский туристический слет иностранных студентов 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«Восходящее солнце</a:t>
            </a:r>
            <a:r>
              <a:rPr lang="ru-RU" sz="1100" b="1" dirty="0" smtClean="0">
                <a:solidFill>
                  <a:srgbClr val="002060"/>
                </a:solidFill>
              </a:rPr>
              <a:t>»</a:t>
            </a:r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814">
            <a:off x="2849044" y="3725134"/>
            <a:ext cx="2940217" cy="1952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932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:\!!!asuasu\asuasuasu1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 rot="229872">
            <a:off x="3959729" y="2083758"/>
            <a:ext cx="5075514" cy="236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600"/>
              </a:spcBef>
            </a:pPr>
            <a:r>
              <a:rPr lang="ru-RU" sz="2200" dirty="0" smtClean="0">
                <a:solidFill>
                  <a:srgbClr val="002060"/>
                </a:solidFill>
              </a:rPr>
              <a:t>Проект программы:</a:t>
            </a:r>
            <a:endParaRPr lang="ru-RU" sz="22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2800" b="1" dirty="0" smtClean="0">
                <a:solidFill>
                  <a:srgbClr val="002060"/>
                </a:solidFill>
              </a:rPr>
              <a:t>Межвузовский туристический слет иностранных студентов «Восходящее солнце»</a:t>
            </a:r>
          </a:p>
          <a:p>
            <a:pPr>
              <a:spcBef>
                <a:spcPts val="600"/>
              </a:spcBef>
            </a:pP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Браун 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Наталья Куратор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Дудник Андрей Викторович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807090"/>
            <a:ext cx="4167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Со 2 по 5 июля 2015 года на базе студенческого спортивно-оздоровительного и обучающего лагеря Лиги студентов Алтайского государственного университета </a:t>
            </a:r>
            <a:r>
              <a:rPr lang="ru-RU" sz="1600" b="1" dirty="0" smtClean="0">
                <a:solidFill>
                  <a:srgbClr val="002060"/>
                </a:solidFill>
              </a:rPr>
              <a:t>  «</a:t>
            </a:r>
            <a:r>
              <a:rPr lang="ru-RU" sz="1600" b="1" dirty="0">
                <a:solidFill>
                  <a:srgbClr val="002060"/>
                </a:solidFill>
              </a:rPr>
              <a:t>Озеро </a:t>
            </a:r>
            <a:r>
              <a:rPr lang="ru-RU" sz="1600" b="1" dirty="0" err="1">
                <a:solidFill>
                  <a:srgbClr val="002060"/>
                </a:solidFill>
              </a:rPr>
              <a:t>Красилово</a:t>
            </a:r>
            <a:r>
              <a:rPr lang="ru-RU" sz="1600" b="1" dirty="0">
                <a:solidFill>
                  <a:srgbClr val="002060"/>
                </a:solidFill>
              </a:rPr>
              <a:t>» прошёл Межвузовский </a:t>
            </a:r>
            <a:r>
              <a:rPr lang="ru-RU" sz="1600" b="1" dirty="0" err="1" smtClean="0">
                <a:solidFill>
                  <a:srgbClr val="002060"/>
                </a:solidFill>
              </a:rPr>
              <a:t>турслет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иностранных студентов «Восходящее солнце</a:t>
            </a:r>
            <a:r>
              <a:rPr lang="ru-RU" sz="1600" b="1" dirty="0" smtClean="0">
                <a:solidFill>
                  <a:srgbClr val="002060"/>
                </a:solidFill>
              </a:rPr>
              <a:t>»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rgbClr val="002060"/>
                </a:solidFill>
              </a:rPr>
              <a:t>Мероприятие </a:t>
            </a:r>
            <a:r>
              <a:rPr lang="ru-RU" sz="1600" dirty="0">
                <a:solidFill>
                  <a:srgbClr val="002060"/>
                </a:solidFill>
              </a:rPr>
              <a:t>продолжило традицию прошлогоднего Городского туристического слета молодежных организаций Барнаула, собрав представителей вузов, лидеров молодежных общественных организаций и проектов для неформального общения и обсуждения важных и актуальных вопросов молодежной политики</a:t>
            </a: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3816424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10"/>
          <p:cNvSpPr/>
          <p:nvPr/>
        </p:nvSpPr>
        <p:spPr>
          <a:xfrm rot="120000">
            <a:off x="1264862" y="6166818"/>
            <a:ext cx="75164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ru-RU" sz="1100" dirty="0">
                <a:solidFill>
                  <a:srgbClr val="002060"/>
                </a:solidFill>
              </a:rPr>
              <a:t>Отчет </a:t>
            </a:r>
            <a:r>
              <a:rPr lang="ru-RU" sz="1100" dirty="0" smtClean="0">
                <a:solidFill>
                  <a:srgbClr val="002060"/>
                </a:solidFill>
              </a:rPr>
              <a:t>о </a:t>
            </a:r>
            <a:r>
              <a:rPr lang="ru-RU" sz="1100" dirty="0">
                <a:solidFill>
                  <a:srgbClr val="002060"/>
                </a:solidFill>
              </a:rPr>
              <a:t>реализации </a:t>
            </a:r>
            <a:r>
              <a:rPr lang="ru-RU" sz="1100" dirty="0" smtClean="0">
                <a:solidFill>
                  <a:srgbClr val="002060"/>
                </a:solidFill>
              </a:rPr>
              <a:t>мероприятия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Межвузовский туристический слет иностранных студентов 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«Восходящее солнце</a:t>
            </a:r>
            <a:r>
              <a:rPr lang="ru-RU" sz="1100" b="1" dirty="0" smtClean="0">
                <a:solidFill>
                  <a:srgbClr val="002060"/>
                </a:solidFill>
              </a:rPr>
              <a:t>»</a:t>
            </a:r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18">
            <a:off x="5021139" y="-17488"/>
            <a:ext cx="2307832" cy="347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6"/>
          <a:stretch/>
        </p:blipFill>
        <p:spPr>
          <a:xfrm rot="20849941">
            <a:off x="4684285" y="2808568"/>
            <a:ext cx="2143945" cy="2785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740">
            <a:off x="6661716" y="2594860"/>
            <a:ext cx="2135686" cy="3215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80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807090"/>
            <a:ext cx="45318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Организаторами мероприятия </a:t>
            </a:r>
            <a:r>
              <a:rPr lang="ru-RU" sz="1600" b="1" dirty="0" smtClean="0">
                <a:solidFill>
                  <a:srgbClr val="002060"/>
                </a:solidFill>
              </a:rPr>
              <a:t>выступили: </a:t>
            </a:r>
            <a:r>
              <a:rPr lang="ru-RU" sz="1600" b="1" dirty="0">
                <a:solidFill>
                  <a:srgbClr val="002060"/>
                </a:solidFill>
              </a:rPr>
              <a:t>Комитет по делам молодежи администрации города Барнаула, Алтайский государственный университет, Лига студентов </a:t>
            </a:r>
            <a:r>
              <a:rPr lang="ru-RU" sz="1600" b="1" dirty="0" smtClean="0">
                <a:solidFill>
                  <a:srgbClr val="002060"/>
                </a:solidFill>
              </a:rPr>
              <a:t>АГУ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3816424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6" y="2204864"/>
            <a:ext cx="45318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В слете приняли участие представители Грузии, Армении, Азербайджана, Кыргызстана и </a:t>
            </a:r>
            <a:r>
              <a:rPr lang="ru-RU" sz="1600" dirty="0" smtClean="0">
                <a:solidFill>
                  <a:srgbClr val="002060"/>
                </a:solidFill>
              </a:rPr>
              <a:t>Таджикистана</a:t>
            </a:r>
          </a:p>
          <a:p>
            <a:endParaRPr lang="ru-RU" sz="1600" dirty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rgbClr val="002060"/>
                </a:solidFill>
              </a:rPr>
              <a:t>Основными </a:t>
            </a:r>
            <a:r>
              <a:rPr lang="ru-RU" sz="1600" dirty="0">
                <a:solidFill>
                  <a:srgbClr val="002060"/>
                </a:solidFill>
              </a:rPr>
              <a:t>задачами слета </a:t>
            </a:r>
            <a:r>
              <a:rPr lang="ru-RU" sz="1600" dirty="0" smtClean="0">
                <a:solidFill>
                  <a:srgbClr val="002060"/>
                </a:solidFill>
              </a:rPr>
              <a:t>являлись: знакомство </a:t>
            </a:r>
            <a:r>
              <a:rPr lang="ru-RU" sz="1600" dirty="0">
                <a:solidFill>
                  <a:srgbClr val="002060"/>
                </a:solidFill>
              </a:rPr>
              <a:t>иностранных студентов друг с </a:t>
            </a:r>
            <a:r>
              <a:rPr lang="ru-RU" sz="1600" dirty="0" smtClean="0">
                <a:solidFill>
                  <a:srgbClr val="002060"/>
                </a:solidFill>
              </a:rPr>
              <a:t>другом, </a:t>
            </a:r>
            <a:r>
              <a:rPr lang="ru-RU" sz="1600" dirty="0">
                <a:solidFill>
                  <a:srgbClr val="002060"/>
                </a:solidFill>
              </a:rPr>
              <a:t>с уникальными рекреационными возможностями Алтая, приобщение к активному здоровому образу жизни, туризму и, конечно же, обсуждение вопросов гармонизации межнациональных отношений в молодежной среде города и </a:t>
            </a:r>
            <a:r>
              <a:rPr lang="ru-RU" sz="1600" dirty="0" smtClean="0">
                <a:solidFill>
                  <a:srgbClr val="002060"/>
                </a:solidFill>
              </a:rPr>
              <a:t>региона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0505">
            <a:off x="5610307" y="4020554"/>
            <a:ext cx="3102790" cy="2060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747">
            <a:off x="5020307" y="1953863"/>
            <a:ext cx="3134001" cy="2231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318">
            <a:off x="5798922" y="-127839"/>
            <a:ext cx="3029006" cy="2027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 rot="120000">
            <a:off x="1264862" y="6166818"/>
            <a:ext cx="75164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ru-RU" sz="1100" dirty="0">
                <a:solidFill>
                  <a:srgbClr val="002060"/>
                </a:solidFill>
              </a:rPr>
              <a:t>Отчет </a:t>
            </a:r>
            <a:r>
              <a:rPr lang="ru-RU" sz="1100" dirty="0" smtClean="0">
                <a:solidFill>
                  <a:srgbClr val="002060"/>
                </a:solidFill>
              </a:rPr>
              <a:t>о </a:t>
            </a:r>
            <a:r>
              <a:rPr lang="ru-RU" sz="1100" dirty="0">
                <a:solidFill>
                  <a:srgbClr val="002060"/>
                </a:solidFill>
              </a:rPr>
              <a:t>реализации </a:t>
            </a:r>
            <a:r>
              <a:rPr lang="ru-RU" sz="1100" dirty="0" smtClean="0">
                <a:solidFill>
                  <a:srgbClr val="002060"/>
                </a:solidFill>
              </a:rPr>
              <a:t>мероприятия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Межвузовский туристический слет иностранных студентов 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«Восходящее солнце</a:t>
            </a:r>
            <a:r>
              <a:rPr lang="ru-RU" sz="1100" b="1" dirty="0" smtClean="0">
                <a:solidFill>
                  <a:srgbClr val="002060"/>
                </a:solidFill>
              </a:rPr>
              <a:t>»</a:t>
            </a:r>
            <a:endParaRPr lang="ru-RU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34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807090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Для создания настоящей туристской атмосферы участники разбили палаточный лагерь. После того, как организационные моменты были улажены, начался блок знакомства и </a:t>
            </a:r>
            <a:r>
              <a:rPr lang="ru-RU" sz="1600" b="1" dirty="0" smtClean="0">
                <a:solidFill>
                  <a:srgbClr val="002060"/>
                </a:solidFill>
              </a:rPr>
              <a:t>командообразования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3816424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5" y="2428433"/>
            <a:ext cx="45886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Половина </a:t>
            </a:r>
            <a:r>
              <a:rPr lang="ru-RU" sz="1600" dirty="0">
                <a:solidFill>
                  <a:srgbClr val="002060"/>
                </a:solidFill>
              </a:rPr>
              <a:t>дня была отведена для спортивных </a:t>
            </a:r>
            <a:r>
              <a:rPr lang="ru-RU" sz="1600" dirty="0" smtClean="0">
                <a:solidFill>
                  <a:srgbClr val="002060"/>
                </a:solidFill>
              </a:rPr>
              <a:t>состязаний. </a:t>
            </a:r>
            <a:r>
              <a:rPr lang="ru-RU" sz="1600" dirty="0">
                <a:solidFill>
                  <a:srgbClr val="002060"/>
                </a:solidFill>
              </a:rPr>
              <a:t>Участники соревновались в 3 видах спорта: пляжном футболе, пляжном волейболе и перетягивании каната. </a:t>
            </a:r>
          </a:p>
          <a:p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rgbClr val="002060"/>
                </a:solidFill>
              </a:rPr>
              <a:t>В </a:t>
            </a:r>
            <a:r>
              <a:rPr lang="ru-RU" sz="1600" dirty="0">
                <a:solidFill>
                  <a:srgbClr val="002060"/>
                </a:solidFill>
              </a:rPr>
              <a:t>завершении первого дня была подготовлена культурно-развлекательная программа, в ходе которой участники смогли представить свои команды и творческой форме рассказать об основных направлениях своей работы и реализуемых </a:t>
            </a:r>
            <a:r>
              <a:rPr lang="ru-RU" sz="1600" dirty="0" smtClean="0">
                <a:solidFill>
                  <a:srgbClr val="002060"/>
                </a:solidFill>
              </a:rPr>
              <a:t>мероприятиях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7863">
            <a:off x="5059577" y="1860918"/>
            <a:ext cx="3051388" cy="2026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557">
            <a:off x="5966698" y="-46349"/>
            <a:ext cx="3011463" cy="2000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058">
            <a:off x="6007180" y="3844187"/>
            <a:ext cx="2980918" cy="1995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0"/>
          <p:cNvSpPr/>
          <p:nvPr/>
        </p:nvSpPr>
        <p:spPr>
          <a:xfrm rot="120000">
            <a:off x="1264862" y="6166818"/>
            <a:ext cx="75164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ru-RU" sz="1100" dirty="0">
                <a:solidFill>
                  <a:srgbClr val="002060"/>
                </a:solidFill>
              </a:rPr>
              <a:t>Отчет </a:t>
            </a:r>
            <a:r>
              <a:rPr lang="ru-RU" sz="1100" dirty="0" smtClean="0">
                <a:solidFill>
                  <a:srgbClr val="002060"/>
                </a:solidFill>
              </a:rPr>
              <a:t>о </a:t>
            </a:r>
            <a:r>
              <a:rPr lang="ru-RU" sz="1100" dirty="0">
                <a:solidFill>
                  <a:srgbClr val="002060"/>
                </a:solidFill>
              </a:rPr>
              <a:t>реализации </a:t>
            </a:r>
            <a:r>
              <a:rPr lang="ru-RU" sz="1100" dirty="0" smtClean="0">
                <a:solidFill>
                  <a:srgbClr val="002060"/>
                </a:solidFill>
              </a:rPr>
              <a:t>мероприятия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Межвузовский туристический слет иностранных студентов 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«Восходящее солнце</a:t>
            </a:r>
            <a:r>
              <a:rPr lang="ru-RU" sz="1100" b="1" dirty="0" smtClean="0">
                <a:solidFill>
                  <a:srgbClr val="002060"/>
                </a:solidFill>
              </a:rPr>
              <a:t>»</a:t>
            </a:r>
            <a:endParaRPr lang="ru-RU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5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807090"/>
            <a:ext cx="388843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Второй день </a:t>
            </a:r>
            <a:r>
              <a:rPr lang="ru-RU" sz="1600" dirty="0">
                <a:solidFill>
                  <a:srgbClr val="002060"/>
                </a:solidFill>
              </a:rPr>
              <a:t>был полностью посвящен туризму и включал в себя рафтинг, теорию туризма и прохождение пешеходной тропы </a:t>
            </a:r>
            <a:r>
              <a:rPr lang="ru-RU" sz="1600" dirty="0" smtClean="0">
                <a:solidFill>
                  <a:srgbClr val="002060"/>
                </a:solidFill>
              </a:rPr>
              <a:t>        2 </a:t>
            </a:r>
            <a:r>
              <a:rPr lang="ru-RU" sz="1600" dirty="0">
                <a:solidFill>
                  <a:srgbClr val="002060"/>
                </a:solidFill>
              </a:rPr>
              <a:t>категории, состоящей из трех испытаний. </a:t>
            </a:r>
            <a:endParaRPr lang="ru-RU" sz="1600" dirty="0" smtClean="0">
              <a:solidFill>
                <a:srgbClr val="002060"/>
              </a:solidFill>
            </a:endParaRPr>
          </a:p>
          <a:p>
            <a:endParaRPr lang="ru-RU" sz="1600" dirty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rgbClr val="002060"/>
                </a:solidFill>
              </a:rPr>
              <a:t>Все </a:t>
            </a:r>
            <a:r>
              <a:rPr lang="ru-RU" sz="1600" dirty="0">
                <a:solidFill>
                  <a:srgbClr val="002060"/>
                </a:solidFill>
              </a:rPr>
              <a:t>этапы необходимо было преодолеть с наибольшей скоростью: чем быстрее команда проходила тот или иной этап, тем больше у нее было шансов занять призовое место. Соревнования получились </a:t>
            </a:r>
            <a:r>
              <a:rPr lang="ru-RU" sz="1600" dirty="0" smtClean="0">
                <a:solidFill>
                  <a:srgbClr val="002060"/>
                </a:solidFill>
              </a:rPr>
              <a:t>яркими</a:t>
            </a:r>
            <a:r>
              <a:rPr lang="ru-RU" sz="1600" dirty="0">
                <a:solidFill>
                  <a:srgbClr val="002060"/>
                </a:solidFill>
              </a:rPr>
              <a:t>, эмоциональными, участники продемонстрировали твердость духа, стойкость и взаимовыручку в экстремальных ситуациях. </a:t>
            </a: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3816424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10"/>
          <p:cNvSpPr/>
          <p:nvPr/>
        </p:nvSpPr>
        <p:spPr>
          <a:xfrm rot="120000">
            <a:off x="1264862" y="6166818"/>
            <a:ext cx="75164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ru-RU" sz="1100" dirty="0">
                <a:solidFill>
                  <a:srgbClr val="002060"/>
                </a:solidFill>
              </a:rPr>
              <a:t>Отчет </a:t>
            </a:r>
            <a:r>
              <a:rPr lang="ru-RU" sz="1100" dirty="0" smtClean="0">
                <a:solidFill>
                  <a:srgbClr val="002060"/>
                </a:solidFill>
              </a:rPr>
              <a:t>о </a:t>
            </a:r>
            <a:r>
              <a:rPr lang="ru-RU" sz="1100" dirty="0">
                <a:solidFill>
                  <a:srgbClr val="002060"/>
                </a:solidFill>
              </a:rPr>
              <a:t>реализации </a:t>
            </a:r>
            <a:r>
              <a:rPr lang="ru-RU" sz="1100" dirty="0" smtClean="0">
                <a:solidFill>
                  <a:srgbClr val="002060"/>
                </a:solidFill>
              </a:rPr>
              <a:t>мероприятия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Межвузовский туристический слет иностранных студентов 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«Восходящее солнце</a:t>
            </a:r>
            <a:r>
              <a:rPr lang="ru-RU" sz="1100" b="1" dirty="0" smtClean="0">
                <a:solidFill>
                  <a:srgbClr val="002060"/>
                </a:solidFill>
              </a:rPr>
              <a:t>»</a:t>
            </a:r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F:\! Мероприятия Общевузовские Фото\2015.07.2-5 Городской турслёт\DSC_69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254">
            <a:off x="5217801" y="-327762"/>
            <a:ext cx="2145289" cy="3204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174">
            <a:off x="4860627" y="2815422"/>
            <a:ext cx="2135005" cy="3215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616">
            <a:off x="6697679" y="867457"/>
            <a:ext cx="2127659" cy="3203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28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 flipV="1">
            <a:off x="467544" y="646977"/>
            <a:ext cx="8064896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\</a:t>
            </a:r>
            <a:endParaRPr lang="ru-RU" dirty="0"/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10"/>
          <p:cNvSpPr/>
          <p:nvPr/>
        </p:nvSpPr>
        <p:spPr>
          <a:xfrm rot="120000">
            <a:off x="1264862" y="6166818"/>
            <a:ext cx="75164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ru-RU" sz="1100" dirty="0">
                <a:solidFill>
                  <a:srgbClr val="002060"/>
                </a:solidFill>
              </a:rPr>
              <a:t>Отчет </a:t>
            </a:r>
            <a:r>
              <a:rPr lang="ru-RU" sz="1100" dirty="0" smtClean="0">
                <a:solidFill>
                  <a:srgbClr val="002060"/>
                </a:solidFill>
              </a:rPr>
              <a:t>о </a:t>
            </a:r>
            <a:r>
              <a:rPr lang="ru-RU" sz="1100" dirty="0">
                <a:solidFill>
                  <a:srgbClr val="002060"/>
                </a:solidFill>
              </a:rPr>
              <a:t>реализации </a:t>
            </a:r>
            <a:r>
              <a:rPr lang="ru-RU" sz="1100" dirty="0" smtClean="0">
                <a:solidFill>
                  <a:srgbClr val="002060"/>
                </a:solidFill>
              </a:rPr>
              <a:t>мероприятия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Межвузовский туристический слет иностранных студентов 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«Восходящее солнце</a:t>
            </a:r>
            <a:r>
              <a:rPr lang="ru-RU" sz="1100" b="1" dirty="0" smtClean="0">
                <a:solidFill>
                  <a:srgbClr val="002060"/>
                </a:solidFill>
              </a:rPr>
              <a:t>»</a:t>
            </a:r>
            <a:endParaRPr lang="ru-RU" sz="11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614260"/>
            <a:ext cx="54726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Экспертами площадок </a:t>
            </a:r>
            <a:r>
              <a:rPr lang="ru-RU" sz="1600" dirty="0" err="1">
                <a:solidFill>
                  <a:srgbClr val="002060"/>
                </a:solidFill>
              </a:rPr>
              <a:t>турслета</a:t>
            </a:r>
            <a:r>
              <a:rPr lang="ru-RU" sz="1600" dirty="0">
                <a:solidFill>
                  <a:srgbClr val="002060"/>
                </a:solidFill>
              </a:rPr>
              <a:t> стали: </a:t>
            </a:r>
            <a:r>
              <a:rPr lang="ru-RU" sz="1600" b="1" dirty="0">
                <a:solidFill>
                  <a:srgbClr val="002060"/>
                </a:solidFill>
              </a:rPr>
              <a:t>Клычников Алексей Николаевич,</a:t>
            </a:r>
            <a:r>
              <a:rPr lang="ru-RU" sz="1600" dirty="0">
                <a:solidFill>
                  <a:srgbClr val="002060"/>
                </a:solidFill>
              </a:rPr>
              <a:t> начальник отдела обеспечения публичных мероприятий администрации г. Барнаула; </a:t>
            </a:r>
            <a:r>
              <a:rPr lang="ru-RU" sz="1600" b="1" dirty="0" err="1">
                <a:solidFill>
                  <a:srgbClr val="002060"/>
                </a:solidFill>
              </a:rPr>
              <a:t>Нартыш</a:t>
            </a:r>
            <a:r>
              <a:rPr lang="ru-RU" sz="1600" b="1" dirty="0">
                <a:solidFill>
                  <a:srgbClr val="002060"/>
                </a:solidFill>
              </a:rPr>
              <a:t> Андрей Сергеевич</a:t>
            </a:r>
            <a:r>
              <a:rPr lang="ru-RU" sz="1600" dirty="0">
                <a:solidFill>
                  <a:srgbClr val="002060"/>
                </a:solidFill>
              </a:rPr>
              <a:t>, руководитель видеостудии </a:t>
            </a:r>
            <a:r>
              <a:rPr lang="en-US" sz="1600" dirty="0" err="1">
                <a:solidFill>
                  <a:srgbClr val="002060"/>
                </a:solidFill>
              </a:rPr>
              <a:t>DyshesVideo</a:t>
            </a:r>
            <a:r>
              <a:rPr lang="ru-RU" sz="1600" dirty="0">
                <a:solidFill>
                  <a:srgbClr val="002060"/>
                </a:solidFill>
              </a:rPr>
              <a:t>, автор проекта «Клип на молодежный гимн города Барнаула»; </a:t>
            </a:r>
            <a:r>
              <a:rPr lang="ru-RU" sz="1600" b="1" dirty="0" err="1">
                <a:solidFill>
                  <a:srgbClr val="002060"/>
                </a:solidFill>
              </a:rPr>
              <a:t>Мулинцев</a:t>
            </a:r>
            <a:r>
              <a:rPr lang="ru-RU" sz="1600" b="1" dirty="0">
                <a:solidFill>
                  <a:srgbClr val="002060"/>
                </a:solidFill>
              </a:rPr>
              <a:t> Андрей Николаевич</a:t>
            </a:r>
            <a:r>
              <a:rPr lang="ru-RU" sz="1600" dirty="0">
                <a:solidFill>
                  <a:srgbClr val="002060"/>
                </a:solidFill>
              </a:rPr>
              <a:t>, подполковник полиции, заместитель начальника полиции (по охране общественного порядка) УМВД России по Барнаулу; </a:t>
            </a:r>
            <a:r>
              <a:rPr lang="ru-RU" sz="1600" b="1" dirty="0" err="1">
                <a:solidFill>
                  <a:srgbClr val="002060"/>
                </a:solidFill>
              </a:rPr>
              <a:t>Шелбогашев</a:t>
            </a:r>
            <a:r>
              <a:rPr lang="ru-RU" sz="1600" b="1" dirty="0">
                <a:solidFill>
                  <a:srgbClr val="002060"/>
                </a:solidFill>
              </a:rPr>
              <a:t> Виталий Алексеевич, </a:t>
            </a:r>
            <a:r>
              <a:rPr lang="ru-RU" sz="1600" dirty="0">
                <a:solidFill>
                  <a:srgbClr val="002060"/>
                </a:solidFill>
              </a:rPr>
              <a:t>преподаватель языков  (китайский, корейский. японский, турецкий), переводчик с/на 18 языков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2051" name="Picture 3" descr="F:\! Мероприятия Общевузовские Фото\2015.07.2-5 Городской турслёт\DSC_69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5890">
            <a:off x="5597858" y="2671629"/>
            <a:ext cx="3426335" cy="2293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5" y="807091"/>
            <a:ext cx="83910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Третий день </a:t>
            </a:r>
            <a:r>
              <a:rPr lang="ru-RU" sz="1600" dirty="0">
                <a:solidFill>
                  <a:srgbClr val="002060"/>
                </a:solidFill>
              </a:rPr>
              <a:t>был посвящен содержательной работе. В первой половине дня состоялась общая диалоговая площадка </a:t>
            </a:r>
            <a:r>
              <a:rPr lang="ru-RU" sz="1600" b="1" dirty="0" smtClean="0">
                <a:solidFill>
                  <a:srgbClr val="002060"/>
                </a:solidFill>
              </a:rPr>
              <a:t>«</a:t>
            </a:r>
            <a:r>
              <a:rPr lang="ru-RU" sz="1600" b="1" dirty="0">
                <a:solidFill>
                  <a:srgbClr val="002060"/>
                </a:solidFill>
              </a:rPr>
              <a:t>БАРНАУЛ.</a:t>
            </a:r>
            <a:r>
              <a:rPr lang="en-US" sz="1600" b="1" dirty="0">
                <a:solidFill>
                  <a:srgbClr val="002060"/>
                </a:solidFill>
              </a:rPr>
              <a:t>pro v</a:t>
            </a:r>
            <a:r>
              <a:rPr lang="ru-RU" sz="1600" b="1" dirty="0">
                <a:solidFill>
                  <a:srgbClr val="002060"/>
                </a:solidFill>
              </a:rPr>
              <a:t>1.2», </a:t>
            </a:r>
            <a:r>
              <a:rPr lang="ru-RU" sz="1600" dirty="0">
                <a:solidFill>
                  <a:srgbClr val="002060"/>
                </a:solidFill>
              </a:rPr>
              <a:t>спикерами которой выступили </a:t>
            </a:r>
            <a:r>
              <a:rPr lang="ru-RU" sz="1600" b="1" dirty="0" smtClean="0">
                <a:solidFill>
                  <a:srgbClr val="002060"/>
                </a:solidFill>
              </a:rPr>
              <a:t>Целевич Антон </a:t>
            </a:r>
            <a:r>
              <a:rPr lang="ru-RU" sz="1600" b="1" dirty="0">
                <a:solidFill>
                  <a:srgbClr val="002060"/>
                </a:solidFill>
              </a:rPr>
              <a:t>Анатольевич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>
                <a:solidFill>
                  <a:srgbClr val="002060"/>
                </a:solidFill>
              </a:rPr>
              <a:t>сопредседатель РССО, начальник </a:t>
            </a:r>
            <a:r>
              <a:rPr lang="ru-RU" sz="1600" dirty="0" smtClean="0">
                <a:solidFill>
                  <a:srgbClr val="002060"/>
                </a:solidFill>
              </a:rPr>
              <a:t>УВиВР АГУ </a:t>
            </a:r>
            <a:r>
              <a:rPr lang="ru-RU" sz="1600" dirty="0">
                <a:solidFill>
                  <a:srgbClr val="002060"/>
                </a:solidFill>
              </a:rPr>
              <a:t>и </a:t>
            </a:r>
            <a:r>
              <a:rPr lang="ru-RU" sz="1600" b="1" dirty="0" smtClean="0">
                <a:solidFill>
                  <a:srgbClr val="002060"/>
                </a:solidFill>
              </a:rPr>
              <a:t>Гудков Владимир </a:t>
            </a:r>
            <a:r>
              <a:rPr lang="ru-RU" sz="1600" b="1" dirty="0">
                <a:solidFill>
                  <a:srgbClr val="002060"/>
                </a:solidFill>
              </a:rPr>
              <a:t>Викторович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>
                <a:solidFill>
                  <a:srgbClr val="002060"/>
                </a:solidFill>
              </a:rPr>
              <a:t>председатель комитета по делам молодежи администрации г. </a:t>
            </a:r>
            <a:r>
              <a:rPr lang="ru-RU" sz="1600" dirty="0" smtClean="0">
                <a:solidFill>
                  <a:srgbClr val="002060"/>
                </a:solidFill>
              </a:rPr>
              <a:t>Барнаула. В </a:t>
            </a:r>
            <a:r>
              <a:rPr lang="ru-RU" sz="1600" dirty="0">
                <a:solidFill>
                  <a:srgbClr val="002060"/>
                </a:solidFill>
              </a:rPr>
              <a:t>своих выступлениях эксперты осветили молодежные тренды России и региона, основы молодежной политики </a:t>
            </a:r>
            <a:r>
              <a:rPr lang="ru-RU" sz="1600" dirty="0" smtClean="0">
                <a:solidFill>
                  <a:srgbClr val="002060"/>
                </a:solidFill>
              </a:rPr>
              <a:t>РФ, </a:t>
            </a:r>
            <a:r>
              <a:rPr lang="ru-RU" sz="1600" dirty="0">
                <a:solidFill>
                  <a:srgbClr val="002060"/>
                </a:solidFill>
              </a:rPr>
              <a:t>развития </a:t>
            </a:r>
            <a:r>
              <a:rPr lang="ru-RU" sz="1600" dirty="0" smtClean="0">
                <a:solidFill>
                  <a:srgbClr val="002060"/>
                </a:solidFill>
              </a:rPr>
              <a:t>её патриотической составляющей </a:t>
            </a:r>
          </a:p>
          <a:p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37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6478" y="807090"/>
            <a:ext cx="46275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Работали три содержательные площадки: 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«</a:t>
            </a:r>
            <a:r>
              <a:rPr lang="ru-RU" sz="1600" b="1" dirty="0">
                <a:solidFill>
                  <a:srgbClr val="002060"/>
                </a:solidFill>
              </a:rPr>
              <a:t>Гражданская позиция и безопасность», «Межкультурный диалог», «</a:t>
            </a:r>
            <a:r>
              <a:rPr lang="en-US" sz="1600" b="1" dirty="0">
                <a:solidFill>
                  <a:srgbClr val="002060"/>
                </a:solidFill>
              </a:rPr>
              <a:t>Event</a:t>
            </a:r>
            <a:r>
              <a:rPr lang="ru-RU" sz="1600" b="1" dirty="0">
                <a:solidFill>
                  <a:srgbClr val="002060"/>
                </a:solidFill>
              </a:rPr>
              <a:t> в спорте, туризме, СМИ, культуре и творчестве»</a:t>
            </a:r>
            <a:r>
              <a:rPr lang="ru-RU" sz="1600" dirty="0">
                <a:solidFill>
                  <a:srgbClr val="002060"/>
                </a:solidFill>
              </a:rPr>
              <a:t>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На ключевой площадке </a:t>
            </a:r>
            <a:r>
              <a:rPr lang="ru-RU" sz="1600" dirty="0" smtClean="0">
                <a:solidFill>
                  <a:srgbClr val="002060"/>
                </a:solidFill>
              </a:rPr>
              <a:t>«</a:t>
            </a:r>
            <a:r>
              <a:rPr lang="ru-RU" sz="1600" dirty="0">
                <a:solidFill>
                  <a:srgbClr val="002060"/>
                </a:solidFill>
              </a:rPr>
              <a:t>Межкультурный диалог» прошло активное обсуждение проблем межнационального и межкультурного взаимодействия молодежи, развития межнациональной толерантности в вузовской среде, привлечения внимания к культуре народов «Большого Алтая». Эксперты провели интерактивную игру, в рамках которой участники развеяли негативные стереотипы о культуре, поведении и обычаях других стран. Участники презентовали лучшие практики и новые проекты по организации межкультурного молодежного диалога, получили консультации экспертов.</a:t>
            </a: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3816424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190">
            <a:off x="6209080" y="1882922"/>
            <a:ext cx="2963474" cy="1968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765">
            <a:off x="5257519" y="3724189"/>
            <a:ext cx="3091704" cy="2053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337">
            <a:off x="5190037" y="98557"/>
            <a:ext cx="3142887" cy="2103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 rot="120000">
            <a:off x="1264862" y="6166818"/>
            <a:ext cx="75164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ru-RU" sz="1100" dirty="0">
                <a:solidFill>
                  <a:srgbClr val="002060"/>
                </a:solidFill>
              </a:rPr>
              <a:t>Отчет </a:t>
            </a:r>
            <a:r>
              <a:rPr lang="ru-RU" sz="1100" dirty="0" smtClean="0">
                <a:solidFill>
                  <a:srgbClr val="002060"/>
                </a:solidFill>
              </a:rPr>
              <a:t>о </a:t>
            </a:r>
            <a:r>
              <a:rPr lang="ru-RU" sz="1100" dirty="0">
                <a:solidFill>
                  <a:srgbClr val="002060"/>
                </a:solidFill>
              </a:rPr>
              <a:t>реализации </a:t>
            </a:r>
            <a:r>
              <a:rPr lang="ru-RU" sz="1100" dirty="0" smtClean="0">
                <a:solidFill>
                  <a:srgbClr val="002060"/>
                </a:solidFill>
              </a:rPr>
              <a:t>мероприятия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Межвузовский туристический слет иностранных студентов 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«Восходящее солнце</a:t>
            </a:r>
            <a:r>
              <a:rPr lang="ru-RU" sz="1100" b="1" dirty="0" smtClean="0">
                <a:solidFill>
                  <a:srgbClr val="002060"/>
                </a:solidFill>
              </a:rPr>
              <a:t>»</a:t>
            </a:r>
            <a:endParaRPr lang="ru-RU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7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807090"/>
            <a:ext cx="416755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После защиты проектов команды приняли участие в интеллектуальном поединке </a:t>
            </a:r>
            <a:r>
              <a:rPr lang="ru-RU" sz="1600" b="1" dirty="0">
                <a:solidFill>
                  <a:srgbClr val="002060"/>
                </a:solidFill>
              </a:rPr>
              <a:t>«Своя игра»</a:t>
            </a:r>
            <a:r>
              <a:rPr lang="ru-RU" sz="1600" dirty="0">
                <a:solidFill>
                  <a:srgbClr val="002060"/>
                </a:solidFill>
              </a:rPr>
              <a:t>, который был посвящен культурным традициям и обычаям стран ШОС. Игра была инициирована как продолжение площадки межкультурного </a:t>
            </a:r>
            <a:r>
              <a:rPr lang="ru-RU" sz="1600" dirty="0" smtClean="0">
                <a:solidFill>
                  <a:srgbClr val="002060"/>
                </a:solidFill>
              </a:rPr>
              <a:t>диалога</a:t>
            </a:r>
          </a:p>
          <a:p>
            <a:endParaRPr lang="ru-RU" sz="1600" dirty="0">
              <a:solidFill>
                <a:srgbClr val="002060"/>
              </a:solidFill>
            </a:endParaRPr>
          </a:p>
          <a:p>
            <a:r>
              <a:rPr lang="ru-RU" sz="1600" dirty="0">
                <a:solidFill>
                  <a:srgbClr val="002060"/>
                </a:solidFill>
              </a:rPr>
              <a:t>День, по традиции, завершился общим сбором, на котором подвели </a:t>
            </a:r>
            <a:r>
              <a:rPr lang="ru-RU" sz="1600" b="1" dirty="0">
                <a:solidFill>
                  <a:srgbClr val="002060"/>
                </a:solidFill>
              </a:rPr>
              <a:t>содержательные итоги</a:t>
            </a:r>
            <a:r>
              <a:rPr lang="ru-RU" sz="1600" dirty="0">
                <a:solidFill>
                  <a:srgbClr val="002060"/>
                </a:solidFill>
              </a:rPr>
              <a:t>. </a:t>
            </a:r>
            <a:endParaRPr lang="ru-RU" sz="1600" dirty="0" smtClean="0">
              <a:solidFill>
                <a:srgbClr val="002060"/>
              </a:solidFill>
            </a:endParaRPr>
          </a:p>
          <a:p>
            <a:endParaRPr lang="ru-RU" sz="1600" dirty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rgbClr val="002060"/>
                </a:solidFill>
              </a:rPr>
              <a:t>Вечером </a:t>
            </a:r>
            <a:r>
              <a:rPr lang="ru-RU" sz="1600" dirty="0">
                <a:solidFill>
                  <a:srgbClr val="002060"/>
                </a:solidFill>
              </a:rPr>
              <a:t>участники организовали </a:t>
            </a:r>
            <a:r>
              <a:rPr lang="ru-RU" sz="1600" b="1" dirty="0">
                <a:solidFill>
                  <a:srgbClr val="002060"/>
                </a:solidFill>
              </a:rPr>
              <a:t>концертную программу «Дружим народами», </a:t>
            </a:r>
            <a:r>
              <a:rPr lang="ru-RU" sz="1600" dirty="0">
                <a:solidFill>
                  <a:srgbClr val="002060"/>
                </a:solidFill>
              </a:rPr>
              <a:t>в которой участники-иностранцы показали свои национальные творческие номера. </a:t>
            </a: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3816424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83" y="1961474"/>
            <a:ext cx="3085098" cy="2049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1935">
            <a:off x="5761035" y="3714312"/>
            <a:ext cx="3085098" cy="2065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1935">
            <a:off x="5460423" y="-121406"/>
            <a:ext cx="3085098" cy="2065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 rot="120000">
            <a:off x="1264862" y="6166818"/>
            <a:ext cx="75164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ru-RU" sz="1100" dirty="0">
                <a:solidFill>
                  <a:srgbClr val="002060"/>
                </a:solidFill>
              </a:rPr>
              <a:t>Отчет </a:t>
            </a:r>
            <a:r>
              <a:rPr lang="ru-RU" sz="1100" dirty="0" smtClean="0">
                <a:solidFill>
                  <a:srgbClr val="002060"/>
                </a:solidFill>
              </a:rPr>
              <a:t>о </a:t>
            </a:r>
            <a:r>
              <a:rPr lang="ru-RU" sz="1100" dirty="0">
                <a:solidFill>
                  <a:srgbClr val="002060"/>
                </a:solidFill>
              </a:rPr>
              <a:t>реализации </a:t>
            </a:r>
            <a:r>
              <a:rPr lang="ru-RU" sz="1100" dirty="0" smtClean="0">
                <a:solidFill>
                  <a:srgbClr val="002060"/>
                </a:solidFill>
              </a:rPr>
              <a:t>мероприятия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Межвузовский туристический слет иностранных студентов 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«Восходящее солнце</a:t>
            </a:r>
            <a:r>
              <a:rPr lang="ru-RU" sz="1100" b="1" dirty="0" smtClean="0">
                <a:solidFill>
                  <a:srgbClr val="002060"/>
                </a:solidFill>
              </a:rPr>
              <a:t>»</a:t>
            </a:r>
            <a:endParaRPr lang="ru-RU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7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3535</TotalTime>
  <Words>833</Words>
  <Application>Microsoft Office PowerPoint</Application>
  <PresentationFormat>Экран (4:3)</PresentationFormat>
  <Paragraphs>62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Pavel</dc:creator>
  <cp:lastModifiedBy>Владелец</cp:lastModifiedBy>
  <cp:revision>155</cp:revision>
  <cp:lastPrinted>2012-11-13T09:56:18Z</cp:lastPrinted>
  <dcterms:created xsi:type="dcterms:W3CDTF">2012-06-15T02:42:33Z</dcterms:created>
  <dcterms:modified xsi:type="dcterms:W3CDTF">2015-07-15T17:01:29Z</dcterms:modified>
</cp:coreProperties>
</file>