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3" r:id="rId2"/>
    <p:sldId id="306" r:id="rId3"/>
    <p:sldId id="308" r:id="rId4"/>
    <p:sldId id="307" r:id="rId5"/>
    <p:sldId id="311" r:id="rId6"/>
    <p:sldId id="310" r:id="rId7"/>
    <p:sldId id="312" r:id="rId8"/>
    <p:sldId id="313" r:id="rId9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EDB"/>
    <a:srgbClr val="FF9900"/>
    <a:srgbClr val="00FF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5288" autoAdjust="0"/>
  </p:normalViewPr>
  <p:slideViewPr>
    <p:cSldViewPr>
      <p:cViewPr>
        <p:scale>
          <a:sx n="77" d="100"/>
          <a:sy n="77" d="100"/>
        </p:scale>
        <p:origin x="-162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30.12.2015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30.12.2015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30.12.2015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tiff"/><Relationship Id="rId7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tiff"/><Relationship Id="rId7" Type="http://schemas.microsoft.com/office/2007/relationships/hdphoto" Target="../media/hdphoto8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focus_on_classic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7.tiff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12" Type="http://schemas.microsoft.com/office/2007/relationships/hdphoto" Target="../media/hdphoto1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21.jpeg"/><Relationship Id="rId5" Type="http://schemas.openxmlformats.org/officeDocument/2006/relationships/image" Target="../media/image18.jpeg"/><Relationship Id="rId15" Type="http://schemas.microsoft.com/office/2007/relationships/hdphoto" Target="../media/hdphoto15.wdp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0.jpe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 rot="174012">
            <a:off x="1863725" y="4878388"/>
            <a:ext cx="74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9900" b="1" kern="0" dirty="0">
                <a:solidFill>
                  <a:srgbClr val="002060"/>
                </a:solidFill>
                <a:latin typeface="Calibri" pitchFamily="34" charset="0"/>
              </a:rPr>
              <a:t>«</a:t>
            </a:r>
          </a:p>
        </p:txBody>
      </p:sp>
      <p:pic>
        <p:nvPicPr>
          <p:cNvPr id="2" name="Picture 2" descr="W:\!!!ASU_PR!!!-2014\prezentaciya_intro_4x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978"/>
            <a:ext cx="9180512" cy="73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!!!asuasu\asuasuasu1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 rot="229872">
            <a:off x="4011845" y="2003120"/>
            <a:ext cx="4817203" cy="23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программы: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Конкурс        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     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ФотоВзгляд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        на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классику»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Руководитель: Валерия Пекарева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Куратор: Мария Наумова</a:t>
            </a:r>
            <a:endParaRPr lang="ru-RU" sz="3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8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0"/>
          <p:cNvSpPr/>
          <p:nvPr/>
        </p:nvSpPr>
        <p:spPr>
          <a:xfrm rot="120000">
            <a:off x="690393" y="6358335"/>
            <a:ext cx="4041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Конкурс «</a:t>
            </a:r>
            <a:r>
              <a:rPr lang="ru-RU" sz="1200" b="1" dirty="0" err="1" smtClean="0">
                <a:solidFill>
                  <a:srgbClr val="002060"/>
                </a:solidFill>
              </a:rPr>
              <a:t>ФотоВзгляд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на классику»</a:t>
            </a:r>
          </a:p>
          <a:p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459" y="908720"/>
            <a:ext cx="41675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Проект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реализован          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1-28 декабря 2015 года</a:t>
            </a:r>
            <a:endParaRPr lang="ru-RU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Цель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популяризация художественной литературы, выявление режиссерского и фотографического талантов среди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студентов</a:t>
            </a:r>
            <a:endParaRPr lang="ru-RU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F:\Фото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799">
            <a:off x="4863518" y="3158709"/>
            <a:ext cx="3761631" cy="250244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Лера\По универу\По проектам\Фото взгляд на классику\Отчет\30 фото\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390">
            <a:off x="4876750" y="654645"/>
            <a:ext cx="3836987" cy="25542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Фото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293">
            <a:off x="3055961" y="3777336"/>
            <a:ext cx="1918494" cy="192603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6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6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415" y="970270"/>
            <a:ext cx="413006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</a:rPr>
              <a:t>Чтобы </a:t>
            </a:r>
            <a:r>
              <a:rPr lang="ru-RU" sz="2200" dirty="0" smtClean="0">
                <a:solidFill>
                  <a:srgbClr val="002060"/>
                </a:solidFill>
              </a:rPr>
              <a:t>принять участие в проекте, студентам было необходимо организовать команду, выбрать художественное произведение и сделать фото-постановку отрывка с учетом композиционных правил и в соответствии с художественным </a:t>
            </a:r>
            <a:r>
              <a:rPr lang="ru-RU" sz="2200" dirty="0" smtClean="0">
                <a:solidFill>
                  <a:srgbClr val="002060"/>
                </a:solidFill>
              </a:rPr>
              <a:t>текстом </a:t>
            </a:r>
            <a:endParaRPr lang="ru-RU" sz="2200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Лера\По универу\По проектам\Фото взгляд на классику\Отчет\30 фото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03">
            <a:off x="4936245" y="556781"/>
            <a:ext cx="3591178" cy="507986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0"/>
          <p:cNvSpPr/>
          <p:nvPr/>
        </p:nvSpPr>
        <p:spPr>
          <a:xfrm rot="120000">
            <a:off x="690393" y="6358335"/>
            <a:ext cx="4041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Конкурс «</a:t>
            </a:r>
            <a:r>
              <a:rPr lang="ru-RU" sz="1200" b="1" dirty="0" err="1" smtClean="0">
                <a:solidFill>
                  <a:srgbClr val="002060"/>
                </a:solidFill>
              </a:rPr>
              <a:t>ФотоВзгляд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на классику»</a:t>
            </a:r>
          </a:p>
          <a:p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6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930200"/>
            <a:ext cx="532859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</a:rPr>
              <a:t>Победители:</a:t>
            </a:r>
          </a:p>
          <a:p>
            <a:endParaRPr lang="ru-RU" sz="2200" dirty="0" smtClean="0">
              <a:solidFill>
                <a:srgbClr val="002060"/>
              </a:solidFill>
            </a:endParaRPr>
          </a:p>
          <a:p>
            <a:r>
              <a:rPr lang="ru-RU" sz="2200" b="1" dirty="0" smtClean="0">
                <a:solidFill>
                  <a:srgbClr val="002060"/>
                </a:solidFill>
              </a:rPr>
              <a:t>Номинация «Лучшая </a:t>
            </a:r>
            <a:r>
              <a:rPr lang="ru-RU" sz="2200" b="1" dirty="0" err="1" smtClean="0">
                <a:solidFill>
                  <a:srgbClr val="002060"/>
                </a:solidFill>
              </a:rPr>
              <a:t>фотоистория</a:t>
            </a:r>
            <a:r>
              <a:rPr lang="ru-RU" sz="2200" dirty="0" smtClean="0">
                <a:solidFill>
                  <a:srgbClr val="002060"/>
                </a:solidFill>
              </a:rPr>
              <a:t>» </a:t>
            </a:r>
            <a:r>
              <a:rPr lang="ru-RU" sz="2200" dirty="0">
                <a:solidFill>
                  <a:srgbClr val="002060"/>
                </a:solidFill>
              </a:rPr>
              <a:t>– </a:t>
            </a:r>
            <a:r>
              <a:rPr lang="ru-RU" sz="2200" dirty="0" smtClean="0">
                <a:solidFill>
                  <a:srgbClr val="002060"/>
                </a:solidFill>
              </a:rPr>
              <a:t>«Вечера </a:t>
            </a:r>
            <a:r>
              <a:rPr lang="ru-RU" sz="2200" dirty="0">
                <a:solidFill>
                  <a:srgbClr val="002060"/>
                </a:solidFill>
              </a:rPr>
              <a:t>на хуторе близ </a:t>
            </a:r>
            <a:r>
              <a:rPr lang="ru-RU" sz="2200" dirty="0" smtClean="0">
                <a:solidFill>
                  <a:srgbClr val="002060"/>
                </a:solidFill>
              </a:rPr>
              <a:t>Диканьки»,  </a:t>
            </a:r>
            <a:endParaRPr lang="ru-RU" sz="2200" dirty="0">
              <a:solidFill>
                <a:srgbClr val="002060"/>
              </a:solidFill>
            </a:endParaRPr>
          </a:p>
          <a:p>
            <a:r>
              <a:rPr lang="ru-RU" sz="2200" dirty="0" smtClean="0">
                <a:solidFill>
                  <a:srgbClr val="002060"/>
                </a:solidFill>
              </a:rPr>
              <a:t>команда </a:t>
            </a:r>
            <a:r>
              <a:rPr lang="ru-RU" sz="2200" dirty="0">
                <a:solidFill>
                  <a:srgbClr val="002060"/>
                </a:solidFill>
              </a:rPr>
              <a:t>Алтайского филиала </a:t>
            </a:r>
            <a:r>
              <a:rPr lang="ru-RU" sz="2200" dirty="0" smtClean="0">
                <a:solidFill>
                  <a:srgbClr val="002060"/>
                </a:solidFill>
              </a:rPr>
              <a:t>РАНХИГС </a:t>
            </a:r>
            <a:endParaRPr lang="ru-RU" sz="2200" dirty="0" smtClean="0">
              <a:solidFill>
                <a:srgbClr val="002060"/>
              </a:solidFill>
            </a:endParaRPr>
          </a:p>
          <a:p>
            <a:endParaRPr lang="ru-RU" sz="2200" b="1" dirty="0" smtClean="0">
              <a:solidFill>
                <a:srgbClr val="002060"/>
              </a:solidFill>
            </a:endParaRPr>
          </a:p>
          <a:p>
            <a:r>
              <a:rPr lang="ru-RU" sz="2200" b="1" dirty="0" smtClean="0">
                <a:solidFill>
                  <a:srgbClr val="002060"/>
                </a:solidFill>
              </a:rPr>
              <a:t>Номинация </a:t>
            </a:r>
            <a:r>
              <a:rPr lang="ru-RU" sz="2200" b="1" dirty="0" err="1" smtClean="0">
                <a:solidFill>
                  <a:srgbClr val="002060"/>
                </a:solidFill>
              </a:rPr>
              <a:t>Номинация</a:t>
            </a:r>
            <a:r>
              <a:rPr lang="ru-RU" sz="2200" b="1" dirty="0" smtClean="0">
                <a:solidFill>
                  <a:srgbClr val="002060"/>
                </a:solidFill>
              </a:rPr>
              <a:t> «Лучший фотограф» </a:t>
            </a:r>
            <a:r>
              <a:rPr lang="ru-RU" sz="2200" dirty="0" smtClean="0">
                <a:solidFill>
                  <a:srgbClr val="002060"/>
                </a:solidFill>
              </a:rPr>
              <a:t>–</a:t>
            </a:r>
            <a:r>
              <a:rPr lang="ru-RU" sz="2200" dirty="0">
                <a:solidFill>
                  <a:srgbClr val="002060"/>
                </a:solidFill>
              </a:rPr>
              <a:t> Ксения </a:t>
            </a:r>
            <a:r>
              <a:rPr lang="ru-RU" sz="2200" dirty="0" smtClean="0">
                <a:solidFill>
                  <a:srgbClr val="002060"/>
                </a:solidFill>
              </a:rPr>
              <a:t>Долженко, студентка </a:t>
            </a:r>
            <a:r>
              <a:rPr lang="ru-RU" sz="2200" dirty="0" smtClean="0">
                <a:solidFill>
                  <a:srgbClr val="002060"/>
                </a:solidFill>
              </a:rPr>
              <a:t>АлтГУ</a:t>
            </a:r>
            <a:r>
              <a:rPr lang="ru-RU" sz="2200" dirty="0">
                <a:solidFill>
                  <a:srgbClr val="002060"/>
                </a:solidFill>
              </a:rPr>
              <a:t> </a:t>
            </a:r>
            <a:endParaRPr lang="ru-RU" sz="2200" dirty="0" smtClean="0">
              <a:solidFill>
                <a:srgbClr val="002060"/>
              </a:solidFill>
            </a:endParaRPr>
          </a:p>
          <a:p>
            <a:endParaRPr lang="ru-RU" sz="2200" b="1" dirty="0" smtClean="0">
              <a:solidFill>
                <a:srgbClr val="002060"/>
              </a:solidFill>
            </a:endParaRPr>
          </a:p>
          <a:p>
            <a:r>
              <a:rPr lang="ru-RU" sz="2200" b="1" dirty="0" smtClean="0">
                <a:solidFill>
                  <a:srgbClr val="002060"/>
                </a:solidFill>
              </a:rPr>
              <a:t>«</a:t>
            </a:r>
            <a:r>
              <a:rPr lang="ru-RU" sz="2200" b="1" dirty="0">
                <a:solidFill>
                  <a:srgbClr val="002060"/>
                </a:solidFill>
              </a:rPr>
              <a:t>Зрительские симпатии» </a:t>
            </a:r>
            <a:r>
              <a:rPr lang="ru-RU" sz="2200" dirty="0">
                <a:solidFill>
                  <a:srgbClr val="002060"/>
                </a:solidFill>
              </a:rPr>
              <a:t>– </a:t>
            </a:r>
            <a:r>
              <a:rPr lang="ru-RU" sz="2200" dirty="0" smtClean="0">
                <a:solidFill>
                  <a:srgbClr val="002060"/>
                </a:solidFill>
              </a:rPr>
              <a:t>   «</a:t>
            </a:r>
            <a:r>
              <a:rPr lang="ru-RU" sz="2200" dirty="0" smtClean="0">
                <a:solidFill>
                  <a:srgbClr val="002060"/>
                </a:solidFill>
              </a:rPr>
              <a:t>Шерлок Холмс», команда </a:t>
            </a:r>
            <a:r>
              <a:rPr lang="ru-RU" sz="2200" dirty="0" smtClean="0">
                <a:solidFill>
                  <a:srgbClr val="002060"/>
                </a:solidFill>
              </a:rPr>
              <a:t>АлтГУ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D:\Лера\По универу\По проектам\Фото взгляд на классику\Отчет\30 фото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331">
            <a:off x="6018019" y="190669"/>
            <a:ext cx="2959721" cy="237626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Лера\По универу\По проектам\Фото взгляд на классику\Отчет\30 фото\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0733">
            <a:off x="5962388" y="4626923"/>
            <a:ext cx="3140800" cy="20994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Лера\По универу\По проектам\Фото взгляд на классику\Отчет\30 фото\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43">
            <a:off x="5864148" y="2561863"/>
            <a:ext cx="3145342" cy="209699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690393" y="6358335"/>
            <a:ext cx="4041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Конкурс «</a:t>
            </a:r>
            <a:r>
              <a:rPr lang="ru-RU" sz="1200" b="1" dirty="0" err="1" smtClean="0">
                <a:solidFill>
                  <a:srgbClr val="002060"/>
                </a:solidFill>
              </a:rPr>
              <a:t>ФотоВзгляд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на классику»</a:t>
            </a:r>
          </a:p>
          <a:p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6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248" y="930200"/>
            <a:ext cx="51155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Результаты </a:t>
            </a:r>
            <a:r>
              <a:rPr lang="ru-RU" sz="2200" b="1" dirty="0" smtClean="0">
                <a:solidFill>
                  <a:srgbClr val="002060"/>
                </a:solidFill>
              </a:rPr>
              <a:t>: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pPr algn="ctr"/>
            <a:endParaRPr lang="ru-RU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</a:rPr>
              <a:t>привлечение </a:t>
            </a:r>
            <a:r>
              <a:rPr lang="ru-RU" sz="2200" dirty="0">
                <a:solidFill>
                  <a:srgbClr val="002060"/>
                </a:solidFill>
              </a:rPr>
              <a:t>интереса молодежи </a:t>
            </a:r>
            <a:r>
              <a:rPr lang="ru-RU" sz="2200" dirty="0" smtClean="0">
                <a:solidFill>
                  <a:srgbClr val="002060"/>
                </a:solidFill>
              </a:rPr>
              <a:t> к </a:t>
            </a:r>
            <a:r>
              <a:rPr lang="ru-RU" sz="2200" dirty="0">
                <a:solidFill>
                  <a:srgbClr val="002060"/>
                </a:solidFill>
              </a:rPr>
              <a:t>чтению литературы;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</a:rPr>
              <a:t>знакомство </a:t>
            </a:r>
            <a:r>
              <a:rPr lang="ru-RU" sz="2200" dirty="0">
                <a:solidFill>
                  <a:srgbClr val="002060"/>
                </a:solidFill>
              </a:rPr>
              <a:t>иностранных студентов с классическими произведениями русской литературы;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200" dirty="0">
                <a:solidFill>
                  <a:srgbClr val="002060"/>
                </a:solidFill>
              </a:rPr>
              <a:t>у участников профессиональных навыков фотосъемки и режиссуры;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</a:rPr>
              <a:t>развитие </a:t>
            </a:r>
            <a:r>
              <a:rPr lang="ru-RU" sz="2200" dirty="0">
                <a:solidFill>
                  <a:srgbClr val="002060"/>
                </a:solidFill>
              </a:rPr>
              <a:t>художественного </a:t>
            </a:r>
            <a:r>
              <a:rPr lang="ru-RU" sz="2200" dirty="0" smtClean="0">
                <a:solidFill>
                  <a:srgbClr val="002060"/>
                </a:solidFill>
              </a:rPr>
              <a:t>вкуса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Лера\По универу\По проектам\Фото взгляд на классику\Отчет\30 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993">
            <a:off x="5938174" y="3825486"/>
            <a:ext cx="3024336" cy="20162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Фото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437">
            <a:off x="5976344" y="177652"/>
            <a:ext cx="3028502" cy="201900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Лера\По универу\По проектам\Фото взгляд на классику\Отчет\30 фото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7063">
            <a:off x="5882936" y="1974878"/>
            <a:ext cx="2953250" cy="204420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690393" y="6358335"/>
            <a:ext cx="4041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Конкурс «</a:t>
            </a:r>
            <a:r>
              <a:rPr lang="ru-RU" sz="1200" b="1" dirty="0" err="1" smtClean="0">
                <a:solidFill>
                  <a:srgbClr val="002060"/>
                </a:solidFill>
              </a:rPr>
              <a:t>ФотоВзгляд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на классику»</a:t>
            </a:r>
          </a:p>
          <a:p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736" y="716434"/>
            <a:ext cx="8424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В социальной сети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</a:rPr>
              <a:t>ВКонтакте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 была создана группа проекта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     «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Фото-взгляд на классику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http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hlinkClick r:id="rId3"/>
              </a:rPr>
              <a:t>://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vk.com/focus_on_classics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группе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можно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ознакомиться со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всеми фотоработами</a:t>
            </a:r>
            <a:endParaRPr lang="ru-RU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D:\Лера\По универу\По проектам\Фото взгляд на классику\Отчет\VjS6vcSS4q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9375"/>
            <a:ext cx="3960000" cy="3206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Лера\По универу\По проектам\Фото взгляд на классику\Отчет\X1hn6bupkz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24" y="2289375"/>
            <a:ext cx="4364487" cy="321024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690393" y="6358335"/>
            <a:ext cx="4041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Конкурс «</a:t>
            </a:r>
            <a:r>
              <a:rPr lang="ru-RU" sz="1200" b="1" dirty="0" err="1" smtClean="0">
                <a:solidFill>
                  <a:srgbClr val="002060"/>
                </a:solidFill>
              </a:rPr>
              <a:t>ФотоВзгляд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на классику»</a:t>
            </a:r>
          </a:p>
          <a:p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6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690393" y="6353333"/>
            <a:ext cx="4041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Конкурс «</a:t>
            </a:r>
            <a:r>
              <a:rPr lang="ru-RU" sz="1200" b="1" dirty="0" err="1" smtClean="0">
                <a:solidFill>
                  <a:srgbClr val="002060"/>
                </a:solidFill>
              </a:rPr>
              <a:t>ФотоВзгляд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на классику»</a:t>
            </a:r>
          </a:p>
          <a:p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1" y="-51176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flipV="1">
            <a:off x="467544" y="678296"/>
            <a:ext cx="7920000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D:\Лера\По универу\По проектам\Фото взгляд на классику\Отчет\30 фото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768">
            <a:off x="373912" y="150129"/>
            <a:ext cx="4009609" cy="2673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 descr="D:\Лера\По универу\По проектам\Фото взгляд на классику\Отчет\30 фото\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756">
            <a:off x="511585" y="2255337"/>
            <a:ext cx="2097448" cy="3153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 descr="D:\Лера\По универу\По проектам\Фото взгляд на классику\Отчет\30 фото\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470">
            <a:off x="4615721" y="162163"/>
            <a:ext cx="4181738" cy="2739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1" name="Picture 7" descr="D:\Лера\По универу\По проектам\Фото взгляд на классику\Отчет\30 фото\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591">
            <a:off x="5378451" y="2871093"/>
            <a:ext cx="4018278" cy="2671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5" descr="D:\Лера\По универу\По проектам\Фото взгляд на классику\Отчет\30 фото\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036">
            <a:off x="2049908" y="4092138"/>
            <a:ext cx="3352418" cy="2274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1" y="5435107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690393" y="6358335"/>
            <a:ext cx="4041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Конкурс «</a:t>
            </a:r>
            <a:r>
              <a:rPr lang="ru-RU" sz="1200" b="1" dirty="0" err="1" smtClean="0">
                <a:solidFill>
                  <a:srgbClr val="002060"/>
                </a:solidFill>
              </a:rPr>
              <a:t>ФотоВзгляд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на классику»</a:t>
            </a:r>
          </a:p>
          <a:p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6" name="Picture 6" descr="D:\Лера\По универу\По проектам\Фото взгляд на классику\Отчет\30 фото\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23966"/>
            <a:ext cx="3486150" cy="2481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837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187</Words>
  <Application>Microsoft Office PowerPoint</Application>
  <PresentationFormat>Экран (4:3)</PresentationFormat>
  <Paragraphs>34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Владелец</cp:lastModifiedBy>
  <cp:revision>161</cp:revision>
  <cp:lastPrinted>2012-11-13T09:56:18Z</cp:lastPrinted>
  <dcterms:created xsi:type="dcterms:W3CDTF">2012-06-15T02:42:33Z</dcterms:created>
  <dcterms:modified xsi:type="dcterms:W3CDTF">2015-12-30T14:10:26Z</dcterms:modified>
</cp:coreProperties>
</file>