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 smtClean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 smtClean="0"/>
              <a:t>университета»</a:t>
            </a:r>
            <a:endParaRPr lang="ru-RU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9446" y="1347614"/>
            <a:ext cx="3024867" cy="2031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 smtClean="0"/>
              <a:t>Отчет о реализации мероприятия </a:t>
            </a:r>
            <a:r>
              <a:rPr lang="ru-RU" sz="1100" dirty="0"/>
              <a:t>6.5 </a:t>
            </a:r>
            <a:r>
              <a:rPr lang="ru-RU" sz="1100" dirty="0" smtClean="0"/>
              <a:t>Программы: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9446" y="1675306"/>
            <a:ext cx="3651064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/>
              <a:t>«Мой край </a:t>
            </a:r>
            <a:endParaRPr lang="ru-RU" sz="2800" b="1" dirty="0" smtClean="0"/>
          </a:p>
          <a:p>
            <a:r>
              <a:rPr lang="ru-RU" sz="2800" b="1" dirty="0" smtClean="0"/>
              <a:t>для </a:t>
            </a:r>
            <a:r>
              <a:rPr lang="ru-RU" sz="2800" b="1" dirty="0"/>
              <a:t>меня </a:t>
            </a:r>
            <a:r>
              <a:rPr lang="ru-RU" sz="2800" b="1" dirty="0" smtClean="0"/>
              <a:t>– это </a:t>
            </a:r>
            <a:r>
              <a:rPr lang="ru-RU" sz="2800" b="1" dirty="0"/>
              <a:t>Родина</a:t>
            </a:r>
            <a:r>
              <a:rPr lang="ru-RU" sz="2800" b="1" dirty="0" smtClean="0"/>
              <a:t>!</a:t>
            </a:r>
          </a:p>
          <a:p>
            <a:r>
              <a:rPr lang="ru-RU" sz="2800" b="1" dirty="0" smtClean="0"/>
              <a:t>А </a:t>
            </a:r>
            <a:r>
              <a:rPr lang="ru-RU" sz="2800" b="1" dirty="0"/>
              <a:t>Родина – </a:t>
            </a:r>
            <a:r>
              <a:rPr lang="ru-RU" sz="2800" b="1" dirty="0" smtClean="0"/>
              <a:t>это </a:t>
            </a:r>
            <a:r>
              <a:rPr lang="ru-RU" sz="2800" b="1" dirty="0" smtClean="0"/>
              <a:t>Алтай</a:t>
            </a:r>
            <a:r>
              <a:rPr lang="ru-RU" sz="2800" b="1" dirty="0"/>
              <a:t>!»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5000" y="910861"/>
            <a:ext cx="4317480" cy="2524985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446" y="3867894"/>
            <a:ext cx="3088153" cy="7201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300" dirty="0" smtClean="0"/>
              <a:t>Руководитель мероприятия</a:t>
            </a:r>
            <a:r>
              <a:rPr lang="ru-RU" sz="1300" b="1" dirty="0" smtClean="0"/>
              <a:t>: </a:t>
            </a:r>
            <a:r>
              <a:rPr lang="ru-RU" sz="1300" b="1" dirty="0" smtClean="0"/>
              <a:t>Жукова</a:t>
            </a:r>
            <a:r>
              <a:rPr lang="en-US" sz="1300" b="1" dirty="0" smtClean="0"/>
              <a:t> </a:t>
            </a:r>
            <a:r>
              <a:rPr lang="ru-RU" sz="1300" b="1" dirty="0" smtClean="0"/>
              <a:t>Алина</a:t>
            </a:r>
            <a:endParaRPr lang="ru-RU" sz="1300" b="1" dirty="0" smtClean="0"/>
          </a:p>
          <a:p>
            <a:pPr>
              <a:lnSpc>
                <a:spcPct val="120000"/>
              </a:lnSpc>
            </a:pPr>
            <a:r>
              <a:rPr lang="ru-RU" sz="1300" dirty="0" smtClean="0"/>
              <a:t>Куратор мероприятия: </a:t>
            </a:r>
            <a:r>
              <a:rPr lang="ru-RU" sz="1300" b="1" dirty="0"/>
              <a:t>Личаченко </a:t>
            </a:r>
            <a:r>
              <a:rPr lang="ru-RU" sz="1300" b="1" dirty="0" smtClean="0"/>
              <a:t>Лилия</a:t>
            </a:r>
            <a:endParaRPr lang="ru-RU" sz="1300" b="1" dirty="0" smtClean="0"/>
          </a:p>
          <a:p>
            <a:pPr>
              <a:lnSpc>
                <a:spcPct val="120000"/>
              </a:lnSpc>
            </a:pP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934478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Рабочая\псо презентации\6.5\Attachments_celevisch@mail.ru_2016-06-14_19-50-41\zEGmPgjiG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1" y="220105"/>
            <a:ext cx="2893383" cy="19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абочая\псо презентации\6.5\Attachments_celevisch@mail.ru_2016-06-14_19-50-41\BBWnVkGA2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89" y="224533"/>
            <a:ext cx="2886746" cy="19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псо презентации\6.5\Attachments_celevisch@mail.ru_2016-06-14_19-50-41\nf9aQBXh4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3" y="224533"/>
            <a:ext cx="2886746" cy="19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044" y="2571750"/>
            <a:ext cx="85954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 01 февраля по 29 мая 2016 года в рамках Программы развития деятельности студенческих объединений Алтайского государственного университета совместно с АКОО «За добрые дела» был реализован краевой проект «Мой край для меня – это Родина! А Родина – это Алтай», посвященный культурному и нравственному воспитанию молодежи, пропаганде патриотизма и гражданско-правовой </a:t>
            </a:r>
            <a:r>
              <a:rPr lang="ru-RU" sz="1600" b="1" dirty="0" smtClean="0"/>
              <a:t>культуры</a:t>
            </a:r>
            <a:endParaRPr lang="ru-RU" sz="1600" b="1" dirty="0"/>
          </a:p>
          <a:p>
            <a:pPr algn="ctr"/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\Downloads\Attachments_celevisch@mail.ru_2016-06-07_17-19-30\Фото\Фото\AKJk0mfEtx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t="4185" r="29006" b="3892"/>
          <a:stretch/>
        </p:blipFill>
        <p:spPr bwMode="auto">
          <a:xfrm>
            <a:off x="228124" y="215153"/>
            <a:ext cx="3479780" cy="47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3" y="546229"/>
            <a:ext cx="52903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/>
              <a:t>Проект был организован при </a:t>
            </a:r>
            <a:r>
              <a:rPr lang="ru-RU" sz="1400" b="1" cap="all" dirty="0" smtClean="0"/>
              <a:t>поддержке: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Молодежного </a:t>
            </a:r>
            <a:r>
              <a:rPr lang="ru-RU" sz="1400" dirty="0"/>
              <a:t>Парламента Алтайского края,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КГБУ </a:t>
            </a:r>
            <a:r>
              <a:rPr lang="ru-RU" sz="1400" dirty="0"/>
              <a:t>«Алтайский краевой штаб студенческих отрядов»,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Студенческого </a:t>
            </a:r>
            <a:r>
              <a:rPr lang="ru-RU" sz="1400" dirty="0"/>
              <a:t>правительства Алтайского государственного технического университета,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Профкома </a:t>
            </a:r>
            <a:r>
              <a:rPr lang="ru-RU" sz="1400" dirty="0"/>
              <a:t>студентов Алтайского государственного института культуры,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Алтайской </a:t>
            </a:r>
            <a:r>
              <a:rPr lang="ru-RU" sz="1400" dirty="0"/>
              <a:t>государственной педагогической академии,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Профкома </a:t>
            </a:r>
            <a:r>
              <a:rPr lang="ru-RU" sz="1400" dirty="0"/>
              <a:t>студентов Алтайского государственного медицинского университета,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Российской </a:t>
            </a:r>
            <a:r>
              <a:rPr lang="ru-RU" sz="1400" dirty="0"/>
              <a:t>академии народного хозяйства и государственной службы,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Алтайского </a:t>
            </a:r>
            <a:r>
              <a:rPr lang="ru-RU" sz="1400" dirty="0"/>
              <a:t>государственного института финансового управления, </a:t>
            </a:r>
            <a:endParaRPr lang="ru-RU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/>
              <a:t>администраций </a:t>
            </a:r>
            <a:r>
              <a:rPr lang="ru-RU" sz="1400" dirty="0" err="1" smtClean="0"/>
              <a:t>Новичихинского</a:t>
            </a:r>
            <a:r>
              <a:rPr lang="ru-RU" sz="1400" dirty="0" smtClean="0"/>
              <a:t>, Угловского</a:t>
            </a:r>
            <a:r>
              <a:rPr lang="ru-RU" sz="1400" dirty="0"/>
              <a:t>, </a:t>
            </a:r>
            <a:r>
              <a:rPr lang="ru-RU" sz="1400" dirty="0" err="1"/>
              <a:t>Волчихинского</a:t>
            </a:r>
            <a:r>
              <a:rPr lang="ru-RU" sz="1400" dirty="0"/>
              <a:t>, </a:t>
            </a:r>
            <a:r>
              <a:rPr lang="ru-RU" sz="1400" dirty="0" err="1"/>
              <a:t>Солонешенского</a:t>
            </a:r>
            <a:r>
              <a:rPr lang="ru-RU" sz="1400" dirty="0"/>
              <a:t>, Петропавловского, </a:t>
            </a:r>
            <a:r>
              <a:rPr lang="ru-RU" sz="1400" dirty="0" err="1"/>
              <a:t>Родинского</a:t>
            </a:r>
            <a:r>
              <a:rPr lang="ru-RU" sz="1400" dirty="0"/>
              <a:t>, Павловского, Ключевского, Благовещенского, </a:t>
            </a:r>
            <a:r>
              <a:rPr lang="ru-RU" sz="1400" dirty="0" err="1"/>
              <a:t>Табунского</a:t>
            </a:r>
            <a:r>
              <a:rPr lang="ru-RU" sz="1400" dirty="0"/>
              <a:t>, </a:t>
            </a:r>
            <a:r>
              <a:rPr lang="ru-RU" sz="1400" dirty="0" err="1"/>
              <a:t>Кулундинского</a:t>
            </a:r>
            <a:r>
              <a:rPr lang="ru-RU" sz="1400" dirty="0"/>
              <a:t>, Михайловского, Немецкого национального, Первомайского районов, г. Барнаула и г. </a:t>
            </a:r>
            <a:r>
              <a:rPr lang="ru-RU" sz="1400" dirty="0" smtClean="0"/>
              <a:t>Славгорода</a:t>
            </a:r>
            <a:endParaRPr lang="ru-RU" sz="1400" dirty="0"/>
          </a:p>
        </p:txBody>
      </p:sp>
      <p:pic>
        <p:nvPicPr>
          <p:cNvPr id="2050" name="Picture 2" descr="C:\Рабочая\псо презентации\6.5\Attachments_celevisch@mail.ru_2016-06-14_19-50-41\lPwQq4iYyP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r="16437"/>
          <a:stretch/>
        </p:blipFill>
        <p:spPr bwMode="auto">
          <a:xfrm>
            <a:off x="228124" y="212811"/>
            <a:ext cx="3479780" cy="47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Рабочая\псо презентации\6.5\Attachments_celevisch@mail.ru_2016-06-14_19-50-41\_TOADTegz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37182"/>
          <a:stretch/>
        </p:blipFill>
        <p:spPr bwMode="auto">
          <a:xfrm>
            <a:off x="228124" y="186857"/>
            <a:ext cx="3479780" cy="4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35895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 участию в мероприятии были приглашены лидеры школьных команд проекта «Школа Жизни», руководители студенческих команд молодежных организаций, руководители структурных подразделений по внеучебной и воспитательной работе вузов и </a:t>
            </a:r>
            <a:r>
              <a:rPr lang="ru-RU" sz="1200" dirty="0" err="1"/>
              <a:t>ссузов</a:t>
            </a:r>
            <a:r>
              <a:rPr lang="ru-RU" sz="1200" dirty="0"/>
              <a:t>, лидеры студенческого самоуправления образовательных организаций высшего и среднего профессионального </a:t>
            </a:r>
            <a:r>
              <a:rPr lang="ru-RU" sz="1200" dirty="0" smtClean="0"/>
              <a:t>образования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1961421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Основными направлениями работы стали: знакомство с историей, географией и культурой Алтайского края; выявление талантов; творческие и интеллектуальные состязания.</a:t>
            </a:r>
          </a:p>
          <a:p>
            <a:r>
              <a:rPr lang="ru-RU" sz="1600" dirty="0"/>
              <a:t>Проект включил в себя: киноклуб «Алтайские киноленты»; исследовательский конкурс рассказов «Этими людьми гордится Алтай!»; поэтический конкурс «Алтай поэтический, Алтай легендарный!»; фотоконкурсы «Природа Алтая» и «Историческое и культурное наследие Алтайского края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87859" y="1707654"/>
            <a:ext cx="5432613" cy="3024336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3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Рабочая\псо презентации\6.5\Attachments_celevisch@mail.ru_2016-06-14_19-50-41\Q7ZcLzDub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588" y="267493"/>
            <a:ext cx="26978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Рабочая\псо презентации\6.5\Attachments_celevisch@mail.ru_2016-06-14_19-50-41\dUTHGV_nx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93" y="272366"/>
            <a:ext cx="2693746" cy="17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393934"/>
            <a:ext cx="266429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Долгожданным был концерт «Моя Россия», к которому все делегации еще дома готовили творческие номера и проходили кастинг на </a:t>
            </a:r>
            <a:r>
              <a:rPr lang="ru-RU" sz="1400" dirty="0" smtClean="0"/>
              <a:t>участие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28125" y="2413793"/>
            <a:ext cx="276381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Конкурсная программа состояла из 4 блоков: «По городам и весям…», «Алтай наш древний!», «Алтай уникальный» и «А у нас в квартире газ! А у Вас?». Школьники проверяли знания в формате </a:t>
            </a:r>
            <a:r>
              <a:rPr lang="ru-RU" sz="1400" dirty="0" smtClean="0"/>
              <a:t>  </a:t>
            </a:r>
            <a:r>
              <a:rPr lang="ru-RU" sz="1400" dirty="0" err="1" smtClean="0"/>
              <a:t>квест</a:t>
            </a:r>
            <a:r>
              <a:rPr lang="ru-RU" sz="1400" dirty="0" smtClean="0"/>
              <a:t>-игры </a:t>
            </a:r>
            <a:r>
              <a:rPr lang="ru-RU" sz="1400" dirty="0"/>
              <a:t>по </a:t>
            </a:r>
            <a:r>
              <a:rPr lang="ru-RU" sz="1400" dirty="0" smtClean="0"/>
              <a:t>станциям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199733" y="2393934"/>
            <a:ext cx="274041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Финал конкурсной программы прошел в рамках «Школы-семинара по развитию идей наставничества в молодежной среде «Алтайский батальон» 27-29 мая 2016 года на базе детских оздоровительных лагерей «Колос» и «Дружба» (с. Павловск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125" y="2237999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2237999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94589" y="2237999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Новые документы ВиВР\2015.09.14 ПСО 4\Результаты\6.5 «Мой край для меня – это Родина! А Родина – это Алтай!»\Фото\AJnY_7HHB8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2" y="267493"/>
            <a:ext cx="26065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79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Рабочая\псо презентации\6.5\Attachments_celevisch@mail.ru_2016-06-14_19-50-41\EWGCW49bl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57730"/>
            <a:ext cx="2760859" cy="18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700" y="977192"/>
            <a:ext cx="289414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/>
              <a:t>Проект способствовал созданию условий для развития творческих способностей и возможностей молодежи, расширению </a:t>
            </a:r>
            <a:r>
              <a:rPr lang="ru-RU" sz="1600" b="1" dirty="0" smtClean="0"/>
              <a:t>кругозора</a:t>
            </a:r>
            <a:endParaRPr lang="ru-RU" sz="1600" b="1" dirty="0"/>
          </a:p>
        </p:txBody>
      </p:sp>
      <p:pic>
        <p:nvPicPr>
          <p:cNvPr id="7" name="Picture 5" descr="C:\Users\Павел\Downloads\Attachments_celevisch@mail.ru_2016-06-07_17-19-30\Фото\Фото\9vTnEFGsBn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242" r="38411"/>
          <a:stretch/>
        </p:blipFill>
        <p:spPr bwMode="auto">
          <a:xfrm>
            <a:off x="3602337" y="-1"/>
            <a:ext cx="2209874" cy="25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700" y="2863264"/>
            <a:ext cx="2750132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В результате реализации проекта «Мой край для меня – это Родина! А Родина – это Алтай!» к изучению истории Алтайского края было привлечено более 1500 студентов и школьников Алтайского края. </a:t>
            </a:r>
            <a:endParaRPr lang="ru-RU" sz="13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33176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9700" y="411510"/>
            <a:ext cx="28941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cap="all" dirty="0">
                <a:solidFill>
                  <a:schemeClr val="tx2"/>
                </a:solidFill>
              </a:rPr>
              <a:t>Итоги мероприятия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9700" y="2387664"/>
            <a:ext cx="26061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300" b="1" cap="all" dirty="0">
                <a:solidFill>
                  <a:schemeClr val="tx2"/>
                </a:solidFill>
              </a:rPr>
              <a:t>Количество </a:t>
            </a:r>
            <a:endParaRPr lang="ru-RU" sz="1300" b="1" cap="all" dirty="0" smtClean="0">
              <a:solidFill>
                <a:schemeClr val="tx2"/>
              </a:solidFill>
            </a:endParaRPr>
          </a:p>
          <a:p>
            <a:r>
              <a:rPr lang="ru-RU" sz="1300" b="1" cap="all" dirty="0" smtClean="0">
                <a:solidFill>
                  <a:schemeClr val="tx2"/>
                </a:solidFill>
              </a:rPr>
              <a:t>Участников проекта:</a:t>
            </a:r>
            <a:endParaRPr lang="ru-RU" sz="1300" b="1" cap="all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Рабочая\псо презентации\6.5\Attachments_celevisch@mail.ru_2016-06-14_19-50-41\ESOZQ-yUH2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b="34034"/>
          <a:stretch/>
        </p:blipFill>
        <p:spPr bwMode="auto">
          <a:xfrm>
            <a:off x="3602337" y="0"/>
            <a:ext cx="2209874" cy="25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Новые документы ВиВР\2015.09.14 ПСО 4\Результаты\6.5 «Мой край для меня – это Родина! А Родина – это Алтай!»\Фото\53mFu7obz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37" y="2643758"/>
            <a:ext cx="2985887" cy="22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906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Рабочая\псо презентации\6.5\Attachments_celevisch@mail.ru_2016-06-14_19-50-41\-JXx-gvt5z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22" y="171618"/>
            <a:ext cx="1797447" cy="119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Рабочая\псо презентации\6.5\Attachments_celevisch@mail.ru_2016-06-14_19-50-41\2nhL9-Oeek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" r="21"/>
          <a:stretch/>
        </p:blipFill>
        <p:spPr bwMode="auto">
          <a:xfrm>
            <a:off x="3602337" y="186857"/>
            <a:ext cx="5290144" cy="35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Рабочая\псо презентации\6.5\Attachments_celevisch@mail.ru_2016-06-14_19-50-41\HztcZHZ5Y4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47" y="3867894"/>
            <a:ext cx="1535122" cy="10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Рабочая\псо презентации\6.5\Attachments_celevisch@mail.ru_2016-06-14_19-50-41\nf9aQBXh4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5" y="1635646"/>
            <a:ext cx="3070244" cy="20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837986" y="2859782"/>
            <a:ext cx="2822246" cy="2016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Рабочая\псо презентации\6.5\Attachments_celevisch@mail.ru_2016-06-14_19-50-41\2xNQbuusK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28085"/>
            <a:ext cx="2486308" cy="16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46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472</Words>
  <Application>Microsoft Office PowerPoint</Application>
  <PresentationFormat>Экран (16:9)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Владелец</cp:lastModifiedBy>
  <cp:revision>20</cp:revision>
  <dcterms:created xsi:type="dcterms:W3CDTF">2016-06-28T14:07:50Z</dcterms:created>
  <dcterms:modified xsi:type="dcterms:W3CDTF">2016-07-06T12:39:17Z</dcterms:modified>
</cp:coreProperties>
</file>