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58" r:id="rId7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6" y="-30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 smtClean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 smtClean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 smtClean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университета»</a:t>
            </a:r>
            <a:endParaRPr lang="ru-RU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9446" y="915566"/>
            <a:ext cx="3024867" cy="1896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 smtClean="0"/>
              <a:t>Отчет о реализации мероприятия </a:t>
            </a:r>
            <a:r>
              <a:rPr lang="ru-RU" sz="1100" dirty="0"/>
              <a:t>3.1</a:t>
            </a:r>
            <a:r>
              <a:rPr lang="ru-RU" sz="1100" b="1" dirty="0" smtClean="0"/>
              <a:t> </a:t>
            </a:r>
            <a:r>
              <a:rPr lang="ru-RU" sz="1100" dirty="0" smtClean="0"/>
              <a:t>Программы: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9446" y="1243258"/>
            <a:ext cx="3510769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/>
              <a:t>«Фестиваль </a:t>
            </a:r>
            <a:endParaRPr lang="ru-RU" sz="2800" b="1" dirty="0" smtClean="0"/>
          </a:p>
          <a:p>
            <a:r>
              <a:rPr lang="ru-RU" sz="2800" b="1" dirty="0" smtClean="0"/>
              <a:t>студенческого </a:t>
            </a:r>
          </a:p>
          <a:p>
            <a:r>
              <a:rPr lang="ru-RU" sz="2800" b="1" dirty="0" smtClean="0"/>
              <a:t>творчества </a:t>
            </a:r>
          </a:p>
          <a:p>
            <a:r>
              <a:rPr lang="ru-RU" sz="2800" b="1" dirty="0" smtClean="0"/>
              <a:t>Ассоциации азиатских</a:t>
            </a:r>
          </a:p>
          <a:p>
            <a:r>
              <a:rPr lang="ru-RU" sz="2800" b="1" dirty="0" smtClean="0"/>
              <a:t>университетов</a:t>
            </a:r>
            <a:r>
              <a:rPr lang="ru-RU" sz="2800" b="1" dirty="0"/>
              <a:t>»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5000" y="478813"/>
            <a:ext cx="4317480" cy="3101049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89446" y="3883807"/>
            <a:ext cx="3536224" cy="480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 smtClean="0"/>
              <a:t>Руководитель мероприятия</a:t>
            </a:r>
            <a:r>
              <a:rPr lang="ru-RU" sz="1300" b="1" dirty="0" smtClean="0"/>
              <a:t>: </a:t>
            </a:r>
            <a:r>
              <a:rPr lang="ru-RU" sz="1300" b="1" dirty="0"/>
              <a:t>Привалова </a:t>
            </a:r>
            <a:r>
              <a:rPr lang="ru-RU" sz="1300" b="1" dirty="0" smtClean="0"/>
              <a:t>Светлана</a:t>
            </a:r>
          </a:p>
          <a:p>
            <a:pPr>
              <a:lnSpc>
                <a:spcPct val="120000"/>
              </a:lnSpc>
            </a:pPr>
            <a:r>
              <a:rPr lang="ru-RU" sz="1300" dirty="0" smtClean="0"/>
              <a:t>Куратор мероприятия: </a:t>
            </a:r>
            <a:r>
              <a:rPr lang="ru-RU" sz="1300" b="1" dirty="0" err="1"/>
              <a:t>Кашаева</a:t>
            </a:r>
            <a:r>
              <a:rPr lang="ru-RU" sz="1300" b="1" dirty="0"/>
              <a:t> </a:t>
            </a:r>
            <a:r>
              <a:rPr lang="ru-RU" sz="1300" b="1" dirty="0" smtClean="0"/>
              <a:t>Полина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su.ru/files/images/2016/06/aau10/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5"/>
          <a:stretch/>
        </p:blipFill>
        <p:spPr bwMode="auto">
          <a:xfrm>
            <a:off x="225044" y="224533"/>
            <a:ext cx="2938046" cy="19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su.ru/files/images/2016/06/aau10/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"/>
          <a:stretch/>
        </p:blipFill>
        <p:spPr bwMode="auto">
          <a:xfrm>
            <a:off x="5965667" y="224533"/>
            <a:ext cx="2919612" cy="19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8900000">
            <a:off x="4344546" y="1934478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asu.ru/files/images/2016/06/aau10/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/>
          <a:stretch/>
        </p:blipFill>
        <p:spPr bwMode="auto">
          <a:xfrm>
            <a:off x="3127912" y="224533"/>
            <a:ext cx="2870620" cy="19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044" y="2571750"/>
            <a:ext cx="8595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Основной целью мероприятия является развитие международного молодежного сотрудничества и формирование толерантного отношения к представителям иных культур посредством создания площадки для межкультурного общения Ассоциации Азиатских университетов, структуры, созданной по инициативе и в рамках ПРДСО и Программы стратегического развития АлтГУ в 2013 году</a:t>
            </a:r>
            <a:r>
              <a:rPr lang="ru-RU" sz="1600" b="1" dirty="0" smtClean="0"/>
              <a:t>.</a:t>
            </a:r>
          </a:p>
          <a:p>
            <a:pPr algn="ctr"/>
            <a:r>
              <a:rPr lang="ru-RU" sz="1600" dirty="0" smtClean="0"/>
              <a:t>Мероприятие </a:t>
            </a:r>
            <a:r>
              <a:rPr lang="ru-RU" sz="1600" dirty="0"/>
              <a:t>было разработано в ходе Конкурса молодежных проектов </a:t>
            </a:r>
            <a:endParaRPr lang="en-US" sz="1600" dirty="0" smtClean="0"/>
          </a:p>
          <a:p>
            <a:pPr algn="ctr"/>
            <a:r>
              <a:rPr lang="ru-RU" sz="1600" dirty="0" smtClean="0"/>
              <a:t>II </a:t>
            </a:r>
            <a:r>
              <a:rPr lang="ru-RU" sz="1600" dirty="0"/>
              <a:t>Азиатского студенческого форума «Кыргызстан-Азия» 2015 </a:t>
            </a:r>
            <a:r>
              <a:rPr lang="ru-RU" sz="1600" dirty="0" smtClean="0"/>
              <a:t>года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u.ru/files/images/2016/06/aau10/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8688" r="15907"/>
          <a:stretch/>
        </p:blipFill>
        <p:spPr bwMode="auto">
          <a:xfrm>
            <a:off x="228125" y="215153"/>
            <a:ext cx="3479780" cy="47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2187" y="411510"/>
            <a:ext cx="5472031" cy="259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3" y="3075806"/>
            <a:ext cx="529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программе фестиваля приняли участие творческие делегации России, </a:t>
            </a:r>
            <a:r>
              <a:rPr lang="ru-RU" sz="1400" dirty="0" smtClean="0"/>
              <a:t>Казахстана, Кыргызстана, </a:t>
            </a:r>
            <a:r>
              <a:rPr lang="ru-RU" sz="1400" dirty="0"/>
              <a:t>иностранные студенты из Таджикистана, Китая и Монголии, обучающиеся в вузе. Формат мероприятия – театрализованный концерт, имеющий единый художественный сценический образ единого азиатского культурно-образовательного </a:t>
            </a:r>
            <a:r>
              <a:rPr lang="ru-RU" sz="1400" dirty="0" smtClean="0"/>
              <a:t>пространства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555526"/>
            <a:ext cx="5074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Фестиваль состоялся 24 июня 2016 года в рамках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II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общего собрания Ассоциации азиатских университетов, собравшей представителей 36 </a:t>
            </a:r>
            <a:r>
              <a:rPr lang="ru-RU" sz="1600" b="1" dirty="0" smtClean="0">
                <a:solidFill>
                  <a:schemeClr val="bg1"/>
                </a:solidFill>
              </a:rPr>
              <a:t>вузов Армени</a:t>
            </a:r>
            <a:r>
              <a:rPr lang="ru-RU" sz="1600" b="1" dirty="0">
                <a:solidFill>
                  <a:schemeClr val="bg1"/>
                </a:solidFill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</a:rPr>
              <a:t>, Казахстана, Китая, Киргизии, Монголии, России, Таджикистана, Таиланда. </a:t>
            </a:r>
            <a:r>
              <a:rPr lang="ru-RU" sz="1600" b="1" dirty="0">
                <a:solidFill>
                  <a:schemeClr val="bg1"/>
                </a:solidFill>
              </a:rPr>
              <a:t>Почетными гостями мероприятия стали участники Конференции Молодежной Ассамблеи БРИКС из Бразилии, Китая, Индии, России и ЮАР, также проходившей в рамках ПРДСО </a:t>
            </a:r>
            <a:r>
              <a:rPr lang="ru-RU" sz="1600" b="1" dirty="0" smtClean="0">
                <a:solidFill>
                  <a:schemeClr val="bg1"/>
                </a:solidFill>
              </a:rPr>
              <a:t>АлтГУ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3329461" y="1543297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Павел\Downloads\Attachments_celevisch@mail.ru_2016-06-07_17-19-30\Фото\Фото\uNi0cxkW2d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r="3636"/>
          <a:stretch/>
        </p:blipFill>
        <p:spPr bwMode="auto">
          <a:xfrm>
            <a:off x="3602337" y="215154"/>
            <a:ext cx="5329088" cy="47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900" y="345886"/>
            <a:ext cx="3054964" cy="4401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b="1" dirty="0"/>
              <a:t>В качестве приглашенных участников на сцене концертного зала АГУ свои номера представили артисты Евразийского национального университета имени Л.Н. Гумилева (Республика Казахстан): </a:t>
            </a:r>
            <a:r>
              <a:rPr lang="ru-RU" sz="1300" dirty="0"/>
              <a:t>победитель и лауреат конкурсов традиционной музыки, исполнитель казахских инструментальных произведений (</a:t>
            </a:r>
            <a:r>
              <a:rPr lang="ru-RU" sz="1300" dirty="0" err="1"/>
              <a:t>кюев</a:t>
            </a:r>
            <a:r>
              <a:rPr lang="ru-RU" sz="1300" dirty="0"/>
              <a:t>) </a:t>
            </a:r>
            <a:r>
              <a:rPr lang="ru-RU" sz="1300" dirty="0" err="1"/>
              <a:t>Айбек</a:t>
            </a:r>
            <a:r>
              <a:rPr lang="ru-RU" sz="1300" dirty="0"/>
              <a:t> </a:t>
            </a:r>
            <a:r>
              <a:rPr lang="ru-RU" sz="1300" dirty="0" err="1"/>
              <a:t>Бекбосын</a:t>
            </a:r>
            <a:r>
              <a:rPr lang="ru-RU" sz="1300" dirty="0"/>
              <a:t>, заслуженный артист Республики Казахстан, исполнитель традиционных казахских песен </a:t>
            </a:r>
            <a:r>
              <a:rPr lang="kk-KZ" sz="1300" dirty="0"/>
              <a:t>Ерлан Рыскали. </a:t>
            </a:r>
            <a:endParaRPr lang="kk-KZ" sz="1300" dirty="0" smtClean="0"/>
          </a:p>
          <a:p>
            <a:r>
              <a:rPr lang="ru-RU" sz="1300" dirty="0" smtClean="0"/>
              <a:t>Алтайский </a:t>
            </a:r>
            <a:r>
              <a:rPr lang="ru-RU" sz="1300" dirty="0"/>
              <a:t>государственный институт культуры принял участие в концерте </a:t>
            </a:r>
            <a:endParaRPr lang="ru-RU" sz="1300" dirty="0" smtClean="0"/>
          </a:p>
          <a:p>
            <a:r>
              <a:rPr lang="ru-RU" sz="1300" dirty="0" smtClean="0"/>
              <a:t>ярким </a:t>
            </a:r>
            <a:r>
              <a:rPr lang="ru-RU" sz="1300" dirty="0"/>
              <a:t>хореографическим номером в исполнении танцевального коллектива «Сибирь». Вокальный ансамбль </a:t>
            </a:r>
            <a:endParaRPr lang="ru-RU" sz="1300" dirty="0" smtClean="0"/>
          </a:p>
          <a:p>
            <a:r>
              <a:rPr lang="ru-RU" sz="1300" dirty="0" smtClean="0"/>
              <a:t>«</a:t>
            </a:r>
            <a:r>
              <a:rPr lang="ru-RU" sz="1300" dirty="0"/>
              <a:t>Братина» Алтайского государственного музыкального колледжа принял участие в оформлении сценического представления стран участников молодежной конференции </a:t>
            </a:r>
            <a:r>
              <a:rPr lang="ru-RU" sz="1300" dirty="0" smtClean="0"/>
              <a:t>БРИКС</a:t>
            </a:r>
            <a:endParaRPr lang="ru-RU" sz="1300" dirty="0"/>
          </a:p>
        </p:txBody>
      </p:sp>
      <p:pic>
        <p:nvPicPr>
          <p:cNvPr id="4098" name="Picture 2" descr="http://www.asu.ru/files/images/2016/06/aau10/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48" r="7903" b="-1"/>
          <a:stretch/>
        </p:blipFill>
        <p:spPr bwMode="auto">
          <a:xfrm>
            <a:off x="3602337" y="215154"/>
            <a:ext cx="5329087" cy="47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su.ru/files/images/2016/06/aau10/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1"/>
          <a:stretch/>
        </p:blipFill>
        <p:spPr bwMode="auto">
          <a:xfrm>
            <a:off x="237033" y="215153"/>
            <a:ext cx="8664356" cy="47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2931790"/>
            <a:ext cx="5544616" cy="1690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76074" y="2987536"/>
            <a:ext cx="53600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Центр культуры и просвещения Алтайского государственного университета анонсировал творческий проект </a:t>
            </a:r>
            <a:r>
              <a:rPr lang="ru-RU" sz="1400" dirty="0" err="1"/>
              <a:t>этногруппы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Новая Азия» (Республика Алтай). Коллектив исполнил композиции, объединяющие азиатские и европейские музыкальные традиции, взгляд на музыкальное наследие народов Сибири и Средней Азии, Монголии и Китая через эмоции и ощущения </a:t>
            </a:r>
            <a:r>
              <a:rPr lang="ru-RU" sz="1400" dirty="0" smtClean="0"/>
              <a:t>современности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4614263"/>
            <a:ext cx="554461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4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asu.ru/files/images/2016/06/aau10/1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/>
          <a:stretch/>
        </p:blipFill>
        <p:spPr bwMode="auto">
          <a:xfrm>
            <a:off x="6017181" y="924687"/>
            <a:ext cx="2355715" cy="15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su.ru/files/images/2016/06/aau10/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/>
          <a:stretch/>
        </p:blipFill>
        <p:spPr bwMode="auto">
          <a:xfrm>
            <a:off x="3602336" y="2691688"/>
            <a:ext cx="3273920" cy="21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700" y="2673955"/>
            <a:ext cx="3182180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b="1" dirty="0"/>
              <a:t>Знакомство с особенностями и разнообразием культур азиатских народов, формирование атмосферы уважения и толерантности в молодежной среде. Развитие неформальных и профессиональных контактов обучающихся вузов Ассоциации азиатских университетов. Вовлечение молодежи в культурно-творческую и общественную деятельность в Азиатском образовательном </a:t>
            </a:r>
            <a:r>
              <a:rPr lang="ru-RU" sz="1300" b="1" dirty="0" smtClean="0"/>
              <a:t>пространстве</a:t>
            </a:r>
            <a:endParaRPr lang="ru-RU" sz="1300" b="1" dirty="0"/>
          </a:p>
        </p:txBody>
      </p:sp>
      <p:pic>
        <p:nvPicPr>
          <p:cNvPr id="7" name="Picture 5" descr="C:\Users\Павел\Downloads\Attachments_celevisch@mail.ru_2016-06-07_17-19-30\Фото\Фото\9vTnEFGsBn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1242" r="38411"/>
          <a:stretch/>
        </p:blipFill>
        <p:spPr bwMode="auto">
          <a:xfrm>
            <a:off x="3602337" y="-1"/>
            <a:ext cx="2209874" cy="25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0272" y="2643758"/>
            <a:ext cx="1944216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В МЕРОПРИЯТИИ ПРИНЯЛИ УЧАСТИЕ: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качестве артистов концертной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программы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 качестве артистов концертной программы – 30 студентов АлтГУ, </a:t>
            </a:r>
            <a:endParaRPr lang="en-US" sz="12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студентов других вузов.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 качестве организаторов  и волонтеров – 15 студентов АлтГУ.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 качестве зрителей – более 370 чел.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571750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9700" y="262845"/>
            <a:ext cx="3182180" cy="1862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/>
              <a:t>Все концертные номера были объединены в </a:t>
            </a:r>
            <a:r>
              <a:rPr lang="ru-RU" sz="1100" dirty="0" smtClean="0"/>
              <a:t>художественно-смысловые </a:t>
            </a:r>
            <a:r>
              <a:rPr lang="ru-RU" sz="1100" dirty="0"/>
              <a:t>блоки, поставленные в определенные взаимосвязи выступления. Композиционное оформление всех частей концерта соответствовало теме, творческому замыслу и целевой задаче.</a:t>
            </a:r>
          </a:p>
          <a:p>
            <a:r>
              <a:rPr lang="ru-RU" sz="1100" b="1" dirty="0"/>
              <a:t>Автором сценария </a:t>
            </a:r>
            <a:r>
              <a:rPr lang="ru-RU" sz="1100" b="1" dirty="0" smtClean="0"/>
              <a:t>выступила декан </a:t>
            </a:r>
            <a:r>
              <a:rPr lang="ru-RU" sz="1100" b="1" dirty="0"/>
              <a:t>факультета искусств ФГБОУ </a:t>
            </a:r>
            <a:r>
              <a:rPr lang="ru-RU" sz="1100" b="1" dirty="0" smtClean="0"/>
              <a:t>ВО </a:t>
            </a:r>
            <a:r>
              <a:rPr lang="ru-RU" sz="1100" b="1" dirty="0"/>
              <a:t>«Алтайский </a:t>
            </a:r>
            <a:r>
              <a:rPr lang="ru-RU" sz="1100" b="1" dirty="0" smtClean="0"/>
              <a:t>государственный </a:t>
            </a:r>
            <a:r>
              <a:rPr lang="ru-RU" sz="1100" b="1" dirty="0"/>
              <a:t>университет» Л.И. Нехвядович. </a:t>
            </a:r>
            <a:r>
              <a:rPr lang="ru-RU" sz="1100" b="1" dirty="0" smtClean="0"/>
              <a:t>Режиссером </a:t>
            </a:r>
            <a:r>
              <a:rPr lang="ru-RU" sz="1100" b="1" dirty="0"/>
              <a:t>– </a:t>
            </a:r>
            <a:r>
              <a:rPr lang="ru-RU" sz="1100" b="1" dirty="0" smtClean="0"/>
              <a:t>постановщиком – театральный педагог </a:t>
            </a:r>
            <a:r>
              <a:rPr lang="ru-RU" sz="1100" b="1" dirty="0"/>
              <a:t>Г.Д. Зворыгина.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700" y="2211710"/>
            <a:ext cx="28941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cap="all" dirty="0">
                <a:solidFill>
                  <a:schemeClr val="tx2"/>
                </a:solidFill>
              </a:rPr>
              <a:t>Итоги мероприятия</a:t>
            </a:r>
          </a:p>
        </p:txBody>
      </p:sp>
      <p:pic>
        <p:nvPicPr>
          <p:cNvPr id="6146" name="Picture 2" descr="http://www.asu.ru/files/images/2016/06/aau10/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r="13247"/>
          <a:stretch/>
        </p:blipFill>
        <p:spPr bwMode="auto">
          <a:xfrm>
            <a:off x="3602337" y="0"/>
            <a:ext cx="2209874" cy="25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06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416</Words>
  <Application>Microsoft Office PowerPoint</Application>
  <PresentationFormat>Экран (16:9)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Владелец</cp:lastModifiedBy>
  <cp:revision>21</cp:revision>
  <dcterms:created xsi:type="dcterms:W3CDTF">2016-06-28T14:07:50Z</dcterms:created>
  <dcterms:modified xsi:type="dcterms:W3CDTF">2016-07-16T09:50:16Z</dcterms:modified>
</cp:coreProperties>
</file>