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5" r:id="rId6"/>
  </p:sldIdLst>
  <p:sldSz cx="9144000" cy="5143500" type="screen16x9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134" d="100"/>
          <a:sy n="134" d="100"/>
        </p:scale>
        <p:origin x="14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5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8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3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4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1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2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92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CDDF-9CB0-4CDB-9D2C-76871BB15806}" type="datetimeFigureOut">
              <a:rPr lang="ru-RU" smtClean="0"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1342-A8C4-4CF3-A356-DF743E8F5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Рабочая\prez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" y="3373"/>
            <a:ext cx="9138002" cy="51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Рабочая\prez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4" y="442913"/>
            <a:ext cx="797610" cy="12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Рабочая\prez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304" y="407808"/>
            <a:ext cx="773440" cy="12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76" y="2139702"/>
            <a:ext cx="1684757" cy="22344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Программа развития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деятельности студенческих </a:t>
            </a:r>
          </a:p>
          <a:p>
            <a:pPr>
              <a:lnSpc>
                <a:spcPct val="120000"/>
              </a:lnSpc>
            </a:pPr>
            <a:r>
              <a:rPr lang="ru-RU" sz="1100" dirty="0"/>
              <a:t>объединений на 2016 год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«Международное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молодежное 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сотрудничество –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приоритет деятельности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студенческих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объединений Алтайского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государственного </a:t>
            </a:r>
          </a:p>
          <a:p>
            <a:pPr>
              <a:lnSpc>
                <a:spcPct val="120000"/>
              </a:lnSpc>
            </a:pPr>
            <a:r>
              <a:rPr lang="ru-RU" sz="1100" b="1" dirty="0"/>
              <a:t>университета»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5866" y="1076315"/>
            <a:ext cx="2845331" cy="2031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Отчет о реализации мероприятия Программы:</a:t>
            </a:r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5999" y="1389312"/>
            <a:ext cx="3271729" cy="1723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800" b="1" dirty="0"/>
              <a:t>Создание </a:t>
            </a:r>
          </a:p>
          <a:p>
            <a:r>
              <a:rPr lang="ru-RU" sz="2800" b="1" dirty="0"/>
              <a:t>граффити-панорамы</a:t>
            </a:r>
          </a:p>
          <a:p>
            <a:r>
              <a:rPr lang="ru-RU" sz="2800" b="1" dirty="0"/>
              <a:t>«Барнаул </a:t>
            </a:r>
          </a:p>
          <a:p>
            <a:r>
              <a:rPr lang="ru-RU" sz="2800" b="1" dirty="0"/>
              <a:t>глазами молодежи»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843558"/>
            <a:ext cx="4176464" cy="2561978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9029" y="3723878"/>
            <a:ext cx="3643626" cy="406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100" dirty="0"/>
              <a:t>Руководитель мероприятия</a:t>
            </a:r>
            <a:r>
              <a:rPr lang="ru-RU" sz="1100" b="1" dirty="0"/>
              <a:t>: Полина </a:t>
            </a:r>
            <a:r>
              <a:rPr lang="ru-RU" sz="1100" b="1" dirty="0" err="1"/>
              <a:t>Щеклеина</a:t>
            </a:r>
            <a:endParaRPr lang="ru-RU" sz="1100" b="1" dirty="0"/>
          </a:p>
          <a:p>
            <a:pPr>
              <a:lnSpc>
                <a:spcPct val="120000"/>
              </a:lnSpc>
            </a:pPr>
            <a:r>
              <a:rPr lang="ru-RU" sz="1100" dirty="0"/>
              <a:t>Куратор мероприятия: </a:t>
            </a:r>
            <a:r>
              <a:rPr lang="ru-RU" sz="1100" b="1" dirty="0"/>
              <a:t>Денис Александрович </a:t>
            </a:r>
            <a:r>
              <a:rPr lang="ru-RU" sz="1100" b="1" dirty="0" err="1"/>
              <a:t>Голобородько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85180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8900000">
            <a:off x="4344546" y="1925486"/>
            <a:ext cx="356422" cy="3564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Павел\Downloads\3.2 Создание граффити-панорамы «Барнаул глазами молодежи»\Фото\Линейка\IMG_91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365" y="187949"/>
            <a:ext cx="2897115" cy="19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авел\Downloads\3.2 Создание граффити-панорамы «Барнаул глазами молодежи»\Фото\IMG_86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/>
          <a:stretch/>
        </p:blipFill>
        <p:spPr bwMode="auto">
          <a:xfrm>
            <a:off x="3117441" y="187949"/>
            <a:ext cx="2884524" cy="19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авел\Downloads\3.2 Создание граффити-панорамы «Барнаул глазами молодежи»\Фото\Линейка\IMG_9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6" y="187950"/>
            <a:ext cx="2897115" cy="19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524710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июле-августе 2016 года во внутреннем дворике административного корпуса Алтайского государственного университета </a:t>
            </a:r>
          </a:p>
          <a:p>
            <a:pPr algn="ctr"/>
            <a:r>
              <a:rPr lang="ru-RU" sz="2000" dirty="0"/>
              <a:t>командой студентов и выпускников факультета искусств </a:t>
            </a:r>
          </a:p>
          <a:p>
            <a:pPr algn="ctr"/>
            <a:r>
              <a:rPr lang="ru-RU" sz="2000" dirty="0"/>
              <a:t>был реализован проект</a:t>
            </a:r>
          </a:p>
          <a:p>
            <a:pPr algn="ctr"/>
            <a:r>
              <a:rPr lang="ru-RU" sz="2000" dirty="0"/>
              <a:t> «Создание граффити-панорамы «Барнаул глазами молодежи»</a:t>
            </a:r>
          </a:p>
        </p:txBody>
      </p:sp>
    </p:spTree>
    <p:extLst>
      <p:ext uri="{BB962C8B-B14F-4D97-AF65-F5344CB8AC3E}">
        <p14:creationId xmlns:p14="http://schemas.microsoft.com/office/powerpoint/2010/main" val="33133145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-5734" r="-1989" b="5734"/>
          <a:stretch/>
        </p:blipFill>
        <p:spPr>
          <a:xfrm rot="5400000">
            <a:off x="-386187" y="798069"/>
            <a:ext cx="4843550" cy="3632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743495"/>
            <a:ext cx="4680520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Проект «Создание граффити-панорамы» подавался, но не был поддержан </a:t>
            </a:r>
            <a:r>
              <a:rPr lang="ru-RU" sz="1600" dirty="0" err="1"/>
              <a:t>Минобрнауки</a:t>
            </a:r>
            <a:r>
              <a:rPr lang="ru-RU" sz="1600" dirty="0"/>
              <a:t> России в Программе развития деятельности студенческих объединений АлтГУ на 2016 год, однако инициатива студентов была организационно и финансово поддержана администрацией университета</a:t>
            </a:r>
          </a:p>
          <a:p>
            <a:endParaRPr lang="ru-RU" sz="500" dirty="0"/>
          </a:p>
          <a:p>
            <a:r>
              <a:rPr lang="ru-RU" sz="1600" dirty="0"/>
              <a:t>Для реализации проекта была выбрана меньшая по размеру относительно первоначально запланированной плоскость двух стен электрической подстанции во внутреннем дворе университета</a:t>
            </a:r>
          </a:p>
          <a:p>
            <a:endParaRPr lang="ru-RU" sz="500" dirty="0"/>
          </a:p>
          <a:p>
            <a:r>
              <a:rPr lang="ru-RU" sz="1600" dirty="0"/>
              <a:t>Проект изображения учёл архитектуру корпусов и оформление пространства внутреннего двора, был разработан студентами при консультативной поддержке преподавателей и выпускников факультета искусств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7859" y="483518"/>
            <a:ext cx="5432613" cy="4320480"/>
          </a:xfrm>
          <a:prstGeom prst="rect">
            <a:avLst/>
          </a:prstGeom>
          <a:noFill/>
          <a:ln w="63500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674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вел\Downloads\3.2 Создание граффити-панорамы «Барнаул глазами молодежи»\Фото\IMG_87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r="42008"/>
          <a:stretch/>
        </p:blipFill>
        <p:spPr bwMode="auto">
          <a:xfrm>
            <a:off x="230088" y="215153"/>
            <a:ext cx="3479780" cy="471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0183" y="2211710"/>
            <a:ext cx="50743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Работа над панорамой была завершена </a:t>
            </a:r>
          </a:p>
          <a:p>
            <a:r>
              <a:rPr lang="ru-RU" sz="1600" dirty="0"/>
              <a:t>к 1 сентября 2016 года. Открытие объекта включили в программу Торжественной линейки «День знаний», впервые проведённой во внутреннем дворике университета. Первокурсники и актив факультетов во время  линейки восхищались классическим и торжественным изображением, с удовольствием фотографировались на его фоне!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4195" y="470453"/>
            <a:ext cx="5400023" cy="159724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30597" y="555526"/>
            <a:ext cx="5045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 течении месяца ребята изучали необходимую литературу, подбирали эскизы, прорабатывали содержание символов, в течении недели готовили макет. Почти месяц понадобился для нанесения панорамы на стены</a:t>
            </a: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3329461" y="1118486"/>
            <a:ext cx="249469" cy="249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419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2427734"/>
            <a:ext cx="30186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9700" y="262845"/>
            <a:ext cx="24621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Основной̆ целью проекта стало развитие творческого потенциала молодых </a:t>
            </a:r>
            <a:r>
              <a:rPr lang="ru-RU" sz="1600" dirty="0" err="1"/>
              <a:t>дизайнеров</a:t>
            </a:r>
            <a:r>
              <a:rPr lang="ru-RU" sz="1600" dirty="0"/>
              <a:t> и художников, создание комфортной творческой среды Алтайского госуниверситета и города Барнаула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2586266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В реализации проекта было задействовано 10 организаторов, художников. 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На открытии панорамы присутствовало более 2 тысяч человек</a:t>
            </a:r>
          </a:p>
        </p:txBody>
      </p:sp>
      <p:pic>
        <p:nvPicPr>
          <p:cNvPr id="4099" name="Picture 3" descr="C:\Users\Павел\Downloads\3.2 Создание граффити-панорамы «Барнаул глазами молодежи»\Фото\Посвящение\IMG_92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9" r="27045"/>
          <a:stretch/>
        </p:blipFill>
        <p:spPr bwMode="auto">
          <a:xfrm>
            <a:off x="6948792" y="424037"/>
            <a:ext cx="2196000" cy="230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авел\Downloads\3.2 Создание граффити-панорамы «Барнаул глазами молодежи»\Фото\Линейка\IMG_9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626" y="2845494"/>
            <a:ext cx="34565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96" y="424038"/>
            <a:ext cx="3460846" cy="23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16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271</Words>
  <Application>Microsoft Office PowerPoint</Application>
  <PresentationFormat>Экран (16:9)</PresentationFormat>
  <Paragraphs>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Целевич Антон Анатольевич</cp:lastModifiedBy>
  <cp:revision>38</cp:revision>
  <dcterms:created xsi:type="dcterms:W3CDTF">2016-06-28T14:07:50Z</dcterms:created>
  <dcterms:modified xsi:type="dcterms:W3CDTF">2016-11-01T10:29:52Z</dcterms:modified>
</cp:coreProperties>
</file>