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3858" y="932301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</a:t>
            </a:r>
            <a:r>
              <a:rPr lang="ru-RU" sz="1300" b="1" dirty="0"/>
              <a:t> </a:t>
            </a:r>
            <a:r>
              <a:rPr lang="ru-RU" sz="1300" dirty="0"/>
              <a:t>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3991" y="1310632"/>
            <a:ext cx="3633944" cy="2000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600" b="1" dirty="0"/>
              <a:t>Открытие студенческого </a:t>
            </a:r>
          </a:p>
          <a:p>
            <a:r>
              <a:rPr lang="ru-RU" sz="2600" b="1" dirty="0"/>
              <a:t>корпоративного </a:t>
            </a:r>
          </a:p>
          <a:p>
            <a:r>
              <a:rPr lang="ru-RU" sz="2600" b="1" dirty="0"/>
              <a:t>пространства </a:t>
            </a:r>
          </a:p>
          <a:p>
            <a:r>
              <a:rPr lang="ru-RU" sz="2600" b="1" dirty="0"/>
              <a:t>«Университетский </a:t>
            </a:r>
          </a:p>
          <a:p>
            <a:r>
              <a:rPr lang="ru-RU" sz="2600" b="1" dirty="0"/>
              <a:t>дворик»</a:t>
            </a:r>
            <a:endParaRPr lang="ru-RU" sz="2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699542"/>
            <a:ext cx="4176464" cy="287024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17021" y="3791361"/>
            <a:ext cx="3765774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</a:t>
            </a:r>
            <a:r>
              <a:rPr lang="ru-RU" sz="1300" b="1" dirty="0"/>
              <a:t> Светлана Привалова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Антон Анатольевич Целевич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925486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презентации\3.3 «Университетский дворик»\Посвящение\IMG_9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4" y="195351"/>
            <a:ext cx="2886014" cy="19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презентации\3.3 «Университетский дворик»\Посвящение\IMG_9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2" y="194863"/>
            <a:ext cx="2886746" cy="19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презентации\3.3 «Университетский дворик»\Посвящение\IMG_9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28" y="200463"/>
            <a:ext cx="2896279" cy="19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55606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01 сентября 2016 года на ограниченной корпусами университета территории </a:t>
            </a:r>
          </a:p>
          <a:p>
            <a:pPr algn="ctr"/>
            <a:r>
              <a:rPr lang="ru-RU" sz="1600" dirty="0"/>
              <a:t>прошло открытие студенческого корпоративного пространства </a:t>
            </a:r>
          </a:p>
          <a:p>
            <a:pPr algn="ctr"/>
            <a:r>
              <a:rPr lang="ru-RU" sz="1600" dirty="0"/>
              <a:t>«Университетский дворик»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Событие было приурочено к одному из главных студенческих культурно-массовых мероприятий – Торжественной линейке «День знаний» и собрало на новой университетской площадке более 2,5 тысяч первокурсников!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презентации\3.3 «Университетский дворик»\Линейка\IMG_90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r="34492"/>
          <a:stretch/>
        </p:blipFill>
        <p:spPr bwMode="auto">
          <a:xfrm>
            <a:off x="228124" y="215153"/>
            <a:ext cx="3479780" cy="47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183" y="2270358"/>
            <a:ext cx="5074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Успешно прошел конкурс проектов и идей благоустройства «Университетского дворика». В нем приняли участие не только студенты, но выпускники и преподаватели университета. </a:t>
            </a:r>
          </a:p>
          <a:p>
            <a:r>
              <a:rPr lang="ru-RU" sz="1400" dirty="0"/>
              <a:t>К разработке идеи активно подключились биологический и географический факультеты университета. В прошлом году территорию очистили, провели анализ технической документации зданий и прилегающих территорий, исследовали покрытия, состояние фундаментов, фасадов зданий. В этом году воплощение идеи вышло на стадию практической реализации. Был разработан поэтапный проект реконструкции. Произведена укладка асфальтового покрытия. Приобретен переносной сценический комплекс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455758" y="1461843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470453"/>
            <a:ext cx="5400023" cy="1654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511382"/>
            <a:ext cx="5223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Идея создания во внутреннем дворе административного и учебных корпусов университета молодежного корпоративного пространства, предназначенного для проведения массовых студенческих мероприятий, отдыха и общения обучающихся прорабатывалась в университете уже несколько лет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1190494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презентации\3.3 «Университетский дворик»\Линейка\IMG_88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3393"/>
          <a:stretch/>
        </p:blipFill>
        <p:spPr bwMode="auto">
          <a:xfrm>
            <a:off x="250117" y="215152"/>
            <a:ext cx="8642361" cy="4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3735350"/>
            <a:ext cx="5114958" cy="105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777894"/>
            <a:ext cx="511948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3761639"/>
            <a:ext cx="5105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Открытие состоялось 01 сентября 2016 года. После презентации площадку начали активно использовать для проведения студенческих культурно-массовых мероприятий. За осенний период в «Университетском дворике» были проведены «Посвящение в студенты АГУ», «Закрытие третьего трудового семестра студенческих отрядов», «Осеннее </a:t>
            </a:r>
            <a:r>
              <a:rPr lang="ru-RU" sz="1200" dirty="0" err="1"/>
              <a:t>рАГУ</a:t>
            </a:r>
            <a:r>
              <a:rPr lang="ru-RU" sz="1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8900000">
            <a:off x="4344546" y="2141512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1066" y="2859782"/>
            <a:ext cx="816338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Обустройство корпоративного пространства в следующем году предполагает </a:t>
            </a:r>
          </a:p>
          <a:p>
            <a:pPr algn="ctr"/>
            <a:r>
              <a:rPr lang="ru-RU" sz="1600" dirty="0"/>
              <a:t>установку малых архитектурных форм (лавочки, урны, кадки для растений, центральная смысловая композиция), установку звукового, светового, мультимедиа оборудования сценического комплекса, озеленение. На площадке предполагается проведение массовых молодежных мероприятий с конца апреля до начала октября </a:t>
            </a:r>
          </a:p>
          <a:p>
            <a:pPr algn="ctr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" y="123478"/>
            <a:ext cx="3024336" cy="2268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3478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90" y="123479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презентации\3.3 «Университетский дворик»\Посвящение\IMG_9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r="27307"/>
          <a:stretch/>
        </p:blipFill>
        <p:spPr bwMode="auto">
          <a:xfrm>
            <a:off x="3864799" y="-49002"/>
            <a:ext cx="2211070" cy="25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презентации\3.3 «Университетский дворик»\Посвящение\IMG_9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99" y="2670244"/>
            <a:ext cx="3308768" cy="22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презентации\3.3 «Университетский дворик»\Посвящение\IMG_9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35" y="583099"/>
            <a:ext cx="2948407" cy="19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29160"/>
            <a:ext cx="356242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Реализация проекта стимулирует </a:t>
            </a:r>
          </a:p>
          <a:p>
            <a:r>
              <a:rPr lang="ru-RU" sz="1500" dirty="0"/>
              <a:t>в университете развитие </a:t>
            </a:r>
          </a:p>
          <a:p>
            <a:r>
              <a:rPr lang="ru-RU" sz="1500" dirty="0"/>
              <a:t>корпоративной культуры </a:t>
            </a:r>
          </a:p>
          <a:p>
            <a:endParaRPr lang="ru-RU" sz="500" dirty="0"/>
          </a:p>
          <a:p>
            <a:r>
              <a:rPr lang="ru-RU" sz="1500" dirty="0"/>
              <a:t>Проведение молодежных мероприятий </a:t>
            </a:r>
          </a:p>
          <a:p>
            <a:r>
              <a:rPr lang="ru-RU" sz="1500" dirty="0"/>
              <a:t>в формате </a:t>
            </a:r>
            <a:r>
              <a:rPr lang="en-US" sz="1500" dirty="0"/>
              <a:t>Open</a:t>
            </a:r>
            <a:r>
              <a:rPr lang="ru-RU" sz="1500" dirty="0"/>
              <a:t>-</a:t>
            </a:r>
            <a:r>
              <a:rPr lang="en-US" sz="1500" dirty="0"/>
              <a:t>Air </a:t>
            </a:r>
            <a:r>
              <a:rPr lang="ru-RU" sz="1500" dirty="0"/>
              <a:t>привлекает обучающихся в вуз во </a:t>
            </a:r>
            <a:r>
              <a:rPr lang="ru-RU" sz="1500" dirty="0" err="1"/>
              <a:t>внеучебное</a:t>
            </a:r>
            <a:r>
              <a:rPr lang="ru-RU" sz="1500" dirty="0"/>
              <a:t> время, создает условия для культурного времяпрепровождения</a:t>
            </a:r>
          </a:p>
          <a:p>
            <a:endParaRPr lang="ru-RU" sz="500" dirty="0"/>
          </a:p>
          <a:p>
            <a:r>
              <a:rPr lang="ru-RU" sz="1500" dirty="0"/>
              <a:t>Открытие новой площадки </a:t>
            </a:r>
          </a:p>
          <a:p>
            <a:r>
              <a:rPr lang="ru-RU" sz="1500" dirty="0"/>
              <a:t>для проведения массовых </a:t>
            </a:r>
          </a:p>
          <a:p>
            <a:r>
              <a:rPr lang="ru-RU" sz="1500" dirty="0"/>
              <a:t>мероприятий разгрузило </a:t>
            </a:r>
          </a:p>
          <a:p>
            <a:r>
              <a:rPr lang="ru-RU" sz="1500" dirty="0"/>
              <a:t>концертные залы университета</a:t>
            </a:r>
          </a:p>
          <a:p>
            <a:endParaRPr lang="ru-RU" sz="500" dirty="0"/>
          </a:p>
          <a:p>
            <a:r>
              <a:rPr lang="ru-RU" sz="1500" dirty="0"/>
              <a:t>Создание зелёной зоны отдыха </a:t>
            </a:r>
          </a:p>
          <a:p>
            <a:r>
              <a:rPr lang="ru-RU" sz="1500" dirty="0"/>
              <a:t>и общения на следующем этапе реконструкции даст возможность психологической разгрузки сотрудникам, преподавателям и обучающимся университета во время работы, </a:t>
            </a:r>
          </a:p>
          <a:p>
            <a:r>
              <a:rPr lang="ru-RU" sz="1500" dirty="0"/>
              <a:t>обучения и, особенно, сессий</a:t>
            </a:r>
          </a:p>
        </p:txBody>
      </p:sp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375</Words>
  <Application>Microsoft Office PowerPoint</Application>
  <PresentationFormat>Экран (16:9)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36</cp:revision>
  <dcterms:created xsi:type="dcterms:W3CDTF">2016-06-28T14:07:50Z</dcterms:created>
  <dcterms:modified xsi:type="dcterms:W3CDTF">2016-11-08T10:32:44Z</dcterms:modified>
</cp:coreProperties>
</file>