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0" r:id="rId6"/>
    <p:sldId id="267" r:id="rId7"/>
    <p:sldId id="266" r:id="rId8"/>
    <p:sldId id="265" r:id="rId9"/>
  </p:sldIdLst>
  <p:sldSz cx="9144000" cy="5143500" type="screen16x9"/>
  <p:notesSz cx="6858000" cy="9144000"/>
  <p:defaultTextStyle>
    <a:defPPr>
      <a:defRPr lang="ru-RU"/>
    </a:defPPr>
    <a:lvl1pPr marL="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0" d="100"/>
          <a:sy n="140" d="100"/>
        </p:scale>
        <p:origin x="77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852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4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881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3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51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934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135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54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017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12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923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4CDDF-9CB0-4CDB-9D2C-76871BB15806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9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91429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omonosov-msu.ru/rus/event/3652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omonosov-msu.ru/rus/event/3840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Рабочая\prez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" y="3373"/>
            <a:ext cx="9138002" cy="514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Рабочая\prez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14" y="442913"/>
            <a:ext cx="797610" cy="128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Рабочая\prez_logo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304" y="407808"/>
            <a:ext cx="773440" cy="122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76" y="2139702"/>
            <a:ext cx="1684757" cy="22344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100" dirty="0"/>
              <a:t>Программа развития</a:t>
            </a:r>
          </a:p>
          <a:p>
            <a:pPr>
              <a:lnSpc>
                <a:spcPct val="120000"/>
              </a:lnSpc>
            </a:pPr>
            <a:r>
              <a:rPr lang="ru-RU" sz="1100" dirty="0"/>
              <a:t>деятельности студенческих </a:t>
            </a:r>
          </a:p>
          <a:p>
            <a:pPr>
              <a:lnSpc>
                <a:spcPct val="120000"/>
              </a:lnSpc>
            </a:pPr>
            <a:r>
              <a:rPr lang="ru-RU" sz="1100" dirty="0"/>
              <a:t>объединений на 2016 год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«Международное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молодежное 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сотрудничество –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приоритет деятельности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студенческих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объединений Алтайского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государственного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университета»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45866" y="969799"/>
            <a:ext cx="3322384" cy="2240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dirty="0"/>
              <a:t>Отчет о реализации мероприятия</a:t>
            </a:r>
            <a:r>
              <a:rPr lang="ru-RU" sz="1300" b="1" dirty="0"/>
              <a:t> </a:t>
            </a:r>
            <a:r>
              <a:rPr lang="ru-RU" sz="1300" dirty="0"/>
              <a:t>Программы:</a:t>
            </a:r>
            <a:endParaRPr lang="ru-RU" sz="13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45866" y="1347614"/>
            <a:ext cx="3832396" cy="184665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000" b="1" dirty="0"/>
              <a:t>Курсы повышения квалификации </a:t>
            </a:r>
          </a:p>
          <a:p>
            <a:r>
              <a:rPr lang="ru-RU" sz="2000" b="1" dirty="0"/>
              <a:t>в сфере межнациональных </a:t>
            </a:r>
          </a:p>
          <a:p>
            <a:r>
              <a:rPr lang="ru-RU" sz="2000" b="1" dirty="0"/>
              <a:t>отношений для молодежных </a:t>
            </a:r>
          </a:p>
          <a:p>
            <a:r>
              <a:rPr lang="ru-RU" sz="2000" b="1" dirty="0"/>
              <a:t>лидеров НПО и специалистов </a:t>
            </a:r>
          </a:p>
          <a:p>
            <a:r>
              <a:rPr lang="ru-RU" sz="2000" b="1" dirty="0"/>
              <a:t>в сфере молодежной </a:t>
            </a:r>
          </a:p>
          <a:p>
            <a:r>
              <a:rPr lang="ru-RU" sz="2000" b="1" dirty="0"/>
              <a:t>политики Азиатского региона </a:t>
            </a:r>
            <a:endParaRPr lang="ru-RU" sz="2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716016" y="737041"/>
            <a:ext cx="4176464" cy="2705996"/>
          </a:xfrm>
          <a:prstGeom prst="rect">
            <a:avLst/>
          </a:prstGeom>
          <a:noFill/>
          <a:ln w="635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076056" y="3675795"/>
            <a:ext cx="3105787" cy="4801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dirty="0"/>
              <a:t>Руководитель мероприятия:</a:t>
            </a:r>
            <a:r>
              <a:rPr lang="ru-RU" sz="1300" b="1" dirty="0"/>
              <a:t> Наталья Браун</a:t>
            </a:r>
          </a:p>
          <a:p>
            <a:pPr>
              <a:lnSpc>
                <a:spcPct val="120000"/>
              </a:lnSpc>
            </a:pPr>
            <a:r>
              <a:rPr lang="ru-RU" sz="1300" dirty="0"/>
              <a:t>Куратор мероприятия: </a:t>
            </a:r>
            <a:r>
              <a:rPr lang="ru-RU" sz="1300" b="1" dirty="0"/>
              <a:t>Антон Целевич</a:t>
            </a:r>
          </a:p>
        </p:txBody>
      </p:sp>
    </p:spTree>
    <p:extLst>
      <p:ext uri="{BB962C8B-B14F-4D97-AF65-F5344CB8AC3E}">
        <p14:creationId xmlns:p14="http://schemas.microsoft.com/office/powerpoint/2010/main" val="2851809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rot="18900000">
            <a:off x="4344546" y="1853480"/>
            <a:ext cx="356422" cy="3564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презентации\презентации\Часть 2\Фото\IMG_17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25" y="195545"/>
            <a:ext cx="2894421" cy="192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презентации\презентации\Часть 2\Фото\IMG_18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680" y="191163"/>
            <a:ext cx="2900994" cy="1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презентации\презентации\Часть 2\Фото\IMG_17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310" y="195545"/>
            <a:ext cx="2894424" cy="192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2556068"/>
            <a:ext cx="7848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С 6 по 11 июня и с 17 по 21 октября 2016 года </a:t>
            </a:r>
          </a:p>
          <a:p>
            <a:pPr algn="ctr"/>
            <a:r>
              <a:rPr lang="ru-RU" sz="1600" dirty="0"/>
              <a:t>на площадке Алтайского государственного университета </a:t>
            </a:r>
          </a:p>
          <a:p>
            <a:pPr algn="ctr"/>
            <a:r>
              <a:rPr lang="ru-RU" sz="1600" dirty="0"/>
              <a:t>в целях повышения уровня теоретических знаний и совершенствования практических навыков и умений по организации деятельности в сфере межнациональных отношений были проведены </a:t>
            </a:r>
            <a:r>
              <a:rPr lang="ru-RU" sz="1600" b="1" dirty="0"/>
              <a:t>Курсы повышения квалификации в сфере межнациональных отношений </a:t>
            </a:r>
            <a:r>
              <a:rPr lang="ru-RU" sz="1600" dirty="0"/>
              <a:t>для молодежных лидеров неправительственных организаций и специалистов в сфере молодежной политики Азиатского региона</a:t>
            </a:r>
          </a:p>
        </p:txBody>
      </p:sp>
    </p:spTree>
    <p:extLst>
      <p:ext uri="{BB962C8B-B14F-4D97-AF65-F5344CB8AC3E}">
        <p14:creationId xmlns:p14="http://schemas.microsoft.com/office/powerpoint/2010/main" val="331331459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презентации\презентации\Часть 2\Фото\IMG_3786-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0" b="3727"/>
          <a:stretch/>
        </p:blipFill>
        <p:spPr bwMode="auto">
          <a:xfrm>
            <a:off x="211402" y="215153"/>
            <a:ext cx="3496504" cy="473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11050" y="3273246"/>
            <a:ext cx="47374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Прием заявок осуществлялся </a:t>
            </a:r>
          </a:p>
          <a:p>
            <a:r>
              <a:rPr lang="ru-RU" dirty="0"/>
              <a:t>в электронной форме на площадке интерактивной системы организации молодежных научных и общественно значимых мероприятий «Портал Ломоносов»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4195" y="483518"/>
            <a:ext cx="5400023" cy="259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635896" y="593269"/>
            <a:ext cx="5112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Курсы были организованы по инициативе Национального совета молодежных и детских объединений России в рамках Программы развития деятельности студенческих объединений Алтайского государственного университета в 2016 году </a:t>
            </a:r>
          </a:p>
          <a:p>
            <a:r>
              <a:rPr lang="ru-RU" sz="1600" dirty="0">
                <a:solidFill>
                  <a:schemeClr val="bg1"/>
                </a:solidFill>
              </a:rPr>
              <a:t>при поддержке Министерства образования и науки Российской Федерации, Федерального агентства по делам молодежи, Ассоциации азиатских университетов, Российского союза студенческих организаций</a:t>
            </a:r>
          </a:p>
        </p:txBody>
      </p:sp>
      <p:sp>
        <p:nvSpPr>
          <p:cNvPr id="10" name="Прямоугольник 9"/>
          <p:cNvSpPr/>
          <p:nvPr/>
        </p:nvSpPr>
        <p:spPr>
          <a:xfrm rot="18900000">
            <a:off x="3329461" y="1838566"/>
            <a:ext cx="249469" cy="2494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64199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презентации\презентации\Часть 2\Фото\IMG_3827-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9"/>
          <a:stretch/>
        </p:blipFill>
        <p:spPr bwMode="auto">
          <a:xfrm>
            <a:off x="221162" y="215152"/>
            <a:ext cx="3423977" cy="472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51920" y="641760"/>
            <a:ext cx="4608512" cy="4201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/>
              <a:t>На участие в первой части Курсов было подано 108 заявок </a:t>
            </a:r>
          </a:p>
          <a:p>
            <a:r>
              <a:rPr lang="ru-RU" sz="1400" dirty="0"/>
              <a:t>из 69 образовательных учреждений и общественных организаций России: </a:t>
            </a:r>
            <a:r>
              <a:rPr lang="ru-RU" sz="1400" u="sng" dirty="0">
                <a:hlinkClick r:id="rId3"/>
              </a:rPr>
              <a:t>https://lomonosov-msu.ru/rus/ </a:t>
            </a:r>
            <a:r>
              <a:rPr lang="ru-RU" sz="1400" u="sng" dirty="0" err="1">
                <a:hlinkClick r:id="rId3"/>
              </a:rPr>
              <a:t>event</a:t>
            </a:r>
            <a:r>
              <a:rPr lang="ru-RU" sz="1400" u="sng" dirty="0">
                <a:hlinkClick r:id="rId3"/>
              </a:rPr>
              <a:t>/3652/</a:t>
            </a:r>
            <a:r>
              <a:rPr lang="ru-RU" sz="1400" dirty="0"/>
              <a:t>. По решению оргкомитета было отобрано 50 участников из Ангарска, Артема, Барнаула, Барабинска, Владимира, Горно-Алтайска, Екатеринбурга, Ижевска, Казани, Калининграда, Кемерово, Кирова, Краснодара, Красноярска, Курска, Махачкалы, Москвы, Назрани, Новосибирска, Омска, Орла, Пензы, Самары, Санкт-Петербурга, Тогучина, Тольятти, Тюмени, Улан-Удэ, Ульяновска, Уфы, Челябинска, Читы и Ярославля, </a:t>
            </a:r>
            <a:r>
              <a:rPr lang="ru-RU" sz="1400" dirty="0" err="1"/>
              <a:t>Талдыкорган</a:t>
            </a:r>
            <a:r>
              <a:rPr lang="ru-RU" sz="1400" dirty="0"/>
              <a:t> (Казахстан)</a:t>
            </a:r>
          </a:p>
          <a:p>
            <a:endParaRPr lang="ru-RU" sz="700" dirty="0"/>
          </a:p>
          <a:p>
            <a:r>
              <a:rPr lang="ru-RU" sz="1400" dirty="0"/>
              <a:t>На участие во второй части было подано 70 заявок: </a:t>
            </a:r>
            <a:r>
              <a:rPr lang="ru-RU" sz="1400" u="sng" dirty="0">
                <a:hlinkClick r:id="rId4"/>
              </a:rPr>
              <a:t>http://lomonosov-msu.ru/rus/event/3840/</a:t>
            </a:r>
            <a:r>
              <a:rPr lang="ru-RU" sz="1400" dirty="0"/>
              <a:t>. По решению оргкомитета было отобраны 64 из них, приняли участие </a:t>
            </a:r>
          </a:p>
          <a:p>
            <a:r>
              <a:rPr lang="ru-RU" sz="1400" dirty="0"/>
              <a:t>57 человек из Барнаула, Бийска, Братска, Горно-Алтайска, Казани, Краснодара, Нефтеюганска, Новосибирска, Омска, </a:t>
            </a:r>
            <a:r>
              <a:rPr lang="ru-RU" sz="1400" dirty="0" err="1"/>
              <a:t>Семея</a:t>
            </a:r>
            <a:r>
              <a:rPr lang="ru-RU" sz="1400" dirty="0"/>
              <a:t> (Казахстан)</a:t>
            </a:r>
          </a:p>
          <a:p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87859" y="411510"/>
            <a:ext cx="5432613" cy="4392488"/>
          </a:xfrm>
          <a:prstGeom prst="rect">
            <a:avLst/>
          </a:prstGeom>
          <a:noFill/>
          <a:ln w="635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76747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презентации\презентации\Часть 2\Фото\IMG_19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9" b="11607"/>
          <a:stretch/>
        </p:blipFill>
        <p:spPr bwMode="auto">
          <a:xfrm>
            <a:off x="231850" y="197537"/>
            <a:ext cx="8660630" cy="475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99592" y="3795886"/>
            <a:ext cx="7488832" cy="1008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4791649"/>
            <a:ext cx="7488832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76868" y="3818271"/>
            <a:ext cx="7339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Многие участники на момент проведения курсов уже являлись авторами и организаторами значимых молодежных мероприятий в сфере межнационального взаимодействия молодежи, поэтому могли делиться опытом с другими участниками, предметно общаться </a:t>
            </a:r>
          </a:p>
          <a:p>
            <a:pPr algn="ctr"/>
            <a:r>
              <a:rPr lang="ru-RU" sz="1400" dirty="0"/>
              <a:t>с экспертами, осваивать сложные части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93393778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4" r="21151"/>
          <a:stretch/>
        </p:blipFill>
        <p:spPr>
          <a:xfrm>
            <a:off x="221162" y="215152"/>
            <a:ext cx="3461657" cy="47270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1925" y="575548"/>
            <a:ext cx="4896544" cy="41242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/>
              <a:t>Экспертами и спикерами курсов выступили: </a:t>
            </a:r>
          </a:p>
          <a:p>
            <a:endParaRPr lang="ru-RU" sz="6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err="1"/>
              <a:t>д.ю.н</a:t>
            </a:r>
            <a:r>
              <a:rPr lang="ru-RU" sz="1200" dirty="0"/>
              <a:t>., профессор, заведующий кафедрой теории и истории государства и права </a:t>
            </a:r>
            <a:r>
              <a:rPr lang="ru-RU" sz="1200" dirty="0" err="1"/>
              <a:t>АлтГУ</a:t>
            </a:r>
            <a:r>
              <a:rPr lang="ru-RU" sz="1200" dirty="0"/>
              <a:t> </a:t>
            </a:r>
            <a:r>
              <a:rPr lang="ru-RU" sz="1200" b="1" dirty="0"/>
              <a:t>Антон Александрович Васильев </a:t>
            </a:r>
            <a:r>
              <a:rPr lang="ru-RU" sz="1200" dirty="0"/>
              <a:t>(Барнаул);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err="1"/>
              <a:t>к.г.н</a:t>
            </a:r>
            <a:r>
              <a:rPr lang="ru-RU" sz="1200" dirty="0"/>
              <a:t>., доцент географического факультета АлтГУ </a:t>
            </a:r>
            <a:r>
              <a:rPr lang="ru-RU" sz="1200" b="1" dirty="0"/>
              <a:t>Алексей Алексеевич Еремин </a:t>
            </a:r>
            <a:r>
              <a:rPr lang="ru-RU" sz="1200" dirty="0"/>
              <a:t>(Барнаул);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/>
              <a:t>д.ф.н., профессор, заведующий кафедрой теории и практики журналистики АлтГУ </a:t>
            </a:r>
            <a:r>
              <a:rPr lang="ru-RU" sz="1200" b="1" dirty="0"/>
              <a:t>Елена Васильевна Лукашевич </a:t>
            </a:r>
            <a:r>
              <a:rPr lang="ru-RU" sz="1200" dirty="0"/>
              <a:t>(Барнаул)</a:t>
            </a:r>
            <a:r>
              <a:rPr lang="ru-RU" sz="1200" b="1" dirty="0"/>
              <a:t>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err="1"/>
              <a:t>д.иск</a:t>
            </a:r>
            <a:r>
              <a:rPr lang="ru-RU" sz="1200" dirty="0"/>
              <a:t>., профессор, декан факультета искусств АлтГУ </a:t>
            </a:r>
            <a:r>
              <a:rPr lang="ru-RU" sz="1200" b="1" dirty="0"/>
              <a:t>Лариса Ивановна </a:t>
            </a:r>
            <a:r>
              <a:rPr lang="ru-RU" sz="1200" b="1" dirty="0" err="1"/>
              <a:t>Нехвядович</a:t>
            </a:r>
            <a:r>
              <a:rPr lang="ru-RU" sz="1200" b="1" dirty="0"/>
              <a:t> </a:t>
            </a:r>
            <a:r>
              <a:rPr lang="ru-RU" sz="1200" dirty="0"/>
              <a:t>(Барнаул);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/>
              <a:t>заместитель председателя Национального совета молодежных и детских объединений России, национальных координатор кампании Совета Европы по борьбе с языком ненависти в Интернете «Движение против ненависти» в России </a:t>
            </a:r>
            <a:r>
              <a:rPr lang="ru-RU" sz="1200" b="1" dirty="0"/>
              <a:t>Ольга Васильевна Попова </a:t>
            </a:r>
            <a:r>
              <a:rPr lang="ru-RU" sz="1200" dirty="0"/>
              <a:t>(Москва);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/>
              <a:t>тренер Пула тренеров Совета Европы, тренер Европейского молодежного Форума, член Правления Национального Совета молодежных и детских объединений России </a:t>
            </a:r>
            <a:r>
              <a:rPr lang="ru-RU" sz="1200" b="1" dirty="0"/>
              <a:t>Ксения Сергеевна Федорова</a:t>
            </a:r>
            <a:r>
              <a:rPr lang="ru-RU" sz="1200" dirty="0"/>
              <a:t> (Москва);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/>
              <a:t>тренер по личной эффективности и креативности, мультипликатор по образованию в области прав человека, </a:t>
            </a:r>
            <a:r>
              <a:rPr lang="ru-RU" sz="1200" dirty="0" err="1"/>
              <a:t>блоггер</a:t>
            </a:r>
            <a:r>
              <a:rPr lang="ru-RU" sz="1200" dirty="0"/>
              <a:t>, доверенное лицо президента РФ</a:t>
            </a:r>
            <a:r>
              <a:rPr lang="ru-RU" sz="1200" b="1" dirty="0"/>
              <a:t> Анна Николаевна Фельдман</a:t>
            </a:r>
            <a:r>
              <a:rPr lang="ru-RU" sz="1200" dirty="0"/>
              <a:t> (Москва)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411510"/>
            <a:ext cx="5432613" cy="4320480"/>
          </a:xfrm>
          <a:prstGeom prst="rect">
            <a:avLst/>
          </a:prstGeom>
          <a:noFill/>
          <a:ln w="635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36888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презентации\презентации\Часть 2\Фото\IMG_18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6" r="25376"/>
          <a:stretch/>
        </p:blipFill>
        <p:spPr bwMode="auto">
          <a:xfrm>
            <a:off x="211402" y="215153"/>
            <a:ext cx="3496504" cy="473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90182" y="1334834"/>
            <a:ext cx="507430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/>
              <a:t>В качестве дополнительной программы в первой части Курсов </a:t>
            </a:r>
          </a:p>
          <a:p>
            <a:r>
              <a:rPr lang="ru-RU" sz="1300" dirty="0"/>
              <a:t>была организована экскурсионная программа в город-курорт федерального значения Белокуриха с посещением </a:t>
            </a:r>
          </a:p>
          <a:p>
            <a:r>
              <a:rPr lang="ru-RU" sz="1300" dirty="0"/>
              <a:t>VIII Международного управленческого форума «Алтай. Точки Роста», на котором участники курсов получили возможность принять участие во встрече с главой </a:t>
            </a:r>
            <a:r>
              <a:rPr lang="ru-RU" sz="1300" dirty="0" err="1"/>
              <a:t>Росмолодежи</a:t>
            </a:r>
            <a:r>
              <a:rPr lang="ru-RU" sz="1300" dirty="0"/>
              <a:t> </a:t>
            </a:r>
            <a:r>
              <a:rPr lang="ru-RU" sz="1300" b="1" dirty="0"/>
              <a:t>Сергеем Валерьевичем Поспеловым,</a:t>
            </a:r>
            <a:r>
              <a:rPr lang="ru-RU" sz="1300" dirty="0"/>
              <a:t> принять участие в работе площадки «Межнациональное взаимодействие» во главе с </a:t>
            </a:r>
            <a:r>
              <a:rPr lang="ru-RU" sz="1300" b="1" dirty="0"/>
              <a:t>Андреем Николаевичем </a:t>
            </a:r>
            <a:r>
              <a:rPr lang="ru-RU" sz="1300" b="1" dirty="0" err="1"/>
              <a:t>Худолеевым</a:t>
            </a:r>
            <a:r>
              <a:rPr lang="ru-RU" sz="1300" dirty="0"/>
              <a:t>. </a:t>
            </a:r>
          </a:p>
          <a:p>
            <a:endParaRPr lang="ru-RU" sz="1300" dirty="0"/>
          </a:p>
          <a:p>
            <a:r>
              <a:rPr lang="ru-RU" sz="1300" dirty="0"/>
              <a:t>Во второй части Курсов участникам была предложена насыщенная культурная программа: посещение Театра Драмы имени </a:t>
            </a:r>
          </a:p>
          <a:p>
            <a:r>
              <a:rPr lang="ru-RU" sz="1300" dirty="0"/>
              <a:t>В.М. Шукшина и театральной постановки студенческого самодеятельного театра Алтайского государственного университета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4195" y="542462"/>
            <a:ext cx="5400023" cy="6538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635896" y="593269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В течение 5 рабочих дней для участников были организованы лекции, тренинги, дискуссии и мастер-классы с экспертами </a:t>
            </a:r>
          </a:p>
        </p:txBody>
      </p:sp>
      <p:sp>
        <p:nvSpPr>
          <p:cNvPr id="10" name="Прямоугольник 9"/>
          <p:cNvSpPr/>
          <p:nvPr/>
        </p:nvSpPr>
        <p:spPr>
          <a:xfrm rot="18900000">
            <a:off x="3329461" y="751209"/>
            <a:ext cx="249469" cy="2494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65655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презентации\презентации\Часть 2\Фото\IMG_168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7" r="20527"/>
          <a:stretch/>
        </p:blipFill>
        <p:spPr bwMode="auto">
          <a:xfrm>
            <a:off x="3602336" y="-2"/>
            <a:ext cx="2209876" cy="249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презентации\презентации\Часть 2\Фото\IMG_19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488" y="2691688"/>
            <a:ext cx="3276769" cy="218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презентации\презентации\Часть 2\Фото\IMG_16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74169"/>
            <a:ext cx="2839726" cy="189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9512" y="1784886"/>
            <a:ext cx="30186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79512" y="339502"/>
            <a:ext cx="3350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2"/>
                </a:solidFill>
              </a:rPr>
              <a:t>Содержание курсов было ориентировано </a:t>
            </a:r>
          </a:p>
          <a:p>
            <a:r>
              <a:rPr lang="ru-RU" sz="1200" dirty="0">
                <a:solidFill>
                  <a:schemeClr val="tx2"/>
                </a:solidFill>
              </a:rPr>
              <a:t>на реализацию программ многостороннего </a:t>
            </a:r>
          </a:p>
          <a:p>
            <a:r>
              <a:rPr lang="ru-RU" sz="1200" dirty="0">
                <a:solidFill>
                  <a:schemeClr val="tx2"/>
                </a:solidFill>
              </a:rPr>
              <a:t>и двустороннего молодежного сотрудничества и общественной дипломатии в соответствии с приоритетами внешней политики </a:t>
            </a:r>
          </a:p>
          <a:p>
            <a:r>
              <a:rPr lang="ru-RU" sz="1200" dirty="0">
                <a:solidFill>
                  <a:schemeClr val="tx2"/>
                </a:solidFill>
              </a:rPr>
              <a:t>Российской Федерации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9512" y="2072918"/>
            <a:ext cx="3168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По итогам освоения программы участникам были выданы удостоверения государственного образца о прохождении Курсов повышения квалификации</a:t>
            </a:r>
          </a:p>
          <a:p>
            <a:endParaRPr lang="ru-RU" dirty="0"/>
          </a:p>
          <a:p>
            <a:r>
              <a:rPr lang="ru-RU" dirty="0"/>
              <a:t>В 8 событиях проекта в качестве </a:t>
            </a:r>
          </a:p>
          <a:p>
            <a:r>
              <a:rPr lang="ru-RU" dirty="0"/>
              <a:t>участников, организаторов, экспертов, волонтеров, авторов информационных материалов приняли участие более 140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40826162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541</Words>
  <Application>Microsoft Office PowerPoint</Application>
  <PresentationFormat>Экран (16:9)</PresentationFormat>
  <Paragraphs>58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Целевич Антон Анатольевич</cp:lastModifiedBy>
  <cp:revision>39</cp:revision>
  <dcterms:created xsi:type="dcterms:W3CDTF">2016-06-28T14:07:50Z</dcterms:created>
  <dcterms:modified xsi:type="dcterms:W3CDTF">2016-11-11T14:12:44Z</dcterms:modified>
</cp:coreProperties>
</file>