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9" r:id="rId7"/>
    <p:sldId id="265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monosov-msu.ru/rus/event/3814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866" y="818593"/>
            <a:ext cx="2917465" cy="203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Отчет о реализации мероприятия</a:t>
            </a:r>
            <a:r>
              <a:rPr lang="ru-RU" sz="1100" b="1" dirty="0"/>
              <a:t> </a:t>
            </a:r>
            <a:r>
              <a:rPr lang="ru-RU" sz="1100" dirty="0"/>
              <a:t>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5999" y="1131590"/>
            <a:ext cx="3324693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Азиатский </a:t>
            </a:r>
          </a:p>
          <a:p>
            <a:r>
              <a:rPr lang="ru-RU" sz="2800" b="1" dirty="0"/>
              <a:t>студенческий форум </a:t>
            </a:r>
          </a:p>
          <a:p>
            <a:r>
              <a:rPr lang="ru-RU" sz="2800" b="1" dirty="0"/>
              <a:t>«Ассоциация </a:t>
            </a:r>
          </a:p>
          <a:p>
            <a:r>
              <a:rPr lang="ru-RU" sz="2800" b="1" dirty="0"/>
              <a:t>Азиатских</a:t>
            </a:r>
          </a:p>
          <a:p>
            <a:r>
              <a:rPr lang="ru-RU" sz="2800" b="1" dirty="0"/>
              <a:t>университетов»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585834"/>
            <a:ext cx="4176464" cy="299402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029" y="3821669"/>
            <a:ext cx="2810065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Руководитель мероприятия</a:t>
            </a:r>
            <a:r>
              <a:rPr lang="ru-RU" sz="1100" b="1" dirty="0"/>
              <a:t>: Анна </a:t>
            </a:r>
            <a:r>
              <a:rPr lang="ru-RU" sz="1100" b="1" dirty="0" err="1"/>
              <a:t>Бакунькина</a:t>
            </a:r>
            <a:endParaRPr lang="ru-RU" sz="1100" b="1" dirty="0"/>
          </a:p>
          <a:p>
            <a:pPr>
              <a:lnSpc>
                <a:spcPct val="120000"/>
              </a:lnSpc>
            </a:pPr>
            <a:r>
              <a:rPr lang="ru-RU" sz="1100" dirty="0"/>
              <a:t>Куратор мероприятия: </a:t>
            </a:r>
            <a:r>
              <a:rPr lang="ru-RU" sz="1100" b="1" dirty="0"/>
              <a:t>Денис </a:t>
            </a:r>
            <a:r>
              <a:rPr lang="ru-RU" sz="1100" b="1" dirty="0" err="1"/>
              <a:t>Голобородько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25486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авел\Downloads\Фото\2 Регистрация, торжественное открытие и пленарное заседание\_DSC0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14" y="169942"/>
            <a:ext cx="2925058" cy="19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вел\Downloads\Фото\3 Проектная площадка «Межкультурный диалог и международное молодежное сотрудничество в Азиатском регионе»\IMG_8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9" y="169942"/>
            <a:ext cx="2924129" cy="19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ел\Downloads\Фото\3 Проектная площадка «Межкультурный диалог и международное молодежное сотрудничество в Азиатском регионе»\IMG_8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4" y="169942"/>
            <a:ext cx="2924129" cy="19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952" y="2484060"/>
            <a:ext cx="8595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Азиатский студенческий форум «Ассоциация Азиатских университетов» состоялся на базе Алтайского государственного университета с 21 по 25 сентября 2016 года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Форум организован в рамках Программы развития деятельности студенческих объединений Алтайского государственного университета на 2016 год при поддержке Министерства образования и науки Российской Федерации, Федерального агентства по делам молодежи, Ассоциации азиатских университетов и Российского союза студенческих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Фото\3 Проектная площадка «Межкультурный диалог и международное молодежное сотрудничество в Азиатском регионе»\IMG_4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/>
          <a:stretch/>
        </p:blipFill>
        <p:spPr bwMode="auto">
          <a:xfrm>
            <a:off x="234680" y="215153"/>
            <a:ext cx="3465013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54195" y="470454"/>
            <a:ext cx="5400023" cy="1116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0597" y="555526"/>
            <a:ext cx="504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Основные цели Форума </a:t>
            </a:r>
            <a:r>
              <a:rPr lang="ru-RU" sz="1400" dirty="0">
                <a:solidFill>
                  <a:schemeClr val="bg1"/>
                </a:solidFill>
              </a:rPr>
              <a:t>– развитие интеграционных процессов высшего образования в Азиатском регионе, интенсификация взаимодействия студентов и студенческих организаций России и стран Центральной Азии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830454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23928" y="1767457"/>
            <a:ext cx="5112568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/>
              <a:t>Программа форума была синхронизирована </a:t>
            </a:r>
          </a:p>
          <a:p>
            <a:r>
              <a:rPr lang="en-US" sz="1500" b="1" dirty="0"/>
              <a:t>c</a:t>
            </a:r>
            <a:r>
              <a:rPr lang="ru-RU" sz="1500" b="1" dirty="0"/>
              <a:t> III Международным образовательным форумом </a:t>
            </a:r>
          </a:p>
          <a:p>
            <a:r>
              <a:rPr lang="ru-RU" sz="1500" b="1" dirty="0"/>
              <a:t>«Алтай–Азия  2016: Евразийское образовательное пространство – новые вызовы и лучшие практики» </a:t>
            </a:r>
            <a:r>
              <a:rPr lang="ru-RU" sz="1500" dirty="0"/>
              <a:t>(торжественное открытие и пленарное заседание, работа экспертов на площадке  </a:t>
            </a:r>
            <a:r>
              <a:rPr lang="ru-RU" sz="1500" b="1" dirty="0"/>
              <a:t>«</a:t>
            </a:r>
            <a:r>
              <a:rPr lang="ru-RU" sz="1500" dirty="0"/>
              <a:t>Участие обучающихся в оценке и повышении качества образования» </a:t>
            </a:r>
            <a:r>
              <a:rPr lang="ru-RU" sz="1500" b="1" dirty="0"/>
              <a:t>и Международным форумом молодых лидеров стран Азии «Алтай-Азия 2016» </a:t>
            </a:r>
            <a:r>
              <a:rPr lang="ru-RU" sz="1500" dirty="0"/>
              <a:t>(Программа </a:t>
            </a:r>
            <a:r>
              <a:rPr lang="ru-RU" sz="1500" dirty="0" err="1"/>
              <a:t>Россотрудничества</a:t>
            </a:r>
            <a:r>
              <a:rPr lang="ru-RU" sz="1500" dirty="0"/>
              <a:t> «Новое поколение», торжественное открытие и пленарное заседание, Конференция Молодежного совета Ассоциации азиатских университетов, встреча молодых лидеров стран Центральной Азии и студенческих лидеров университета и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Фото\5 Проектная площадка «Добровольцы без границ»\IMG_8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0"/>
          <a:stretch/>
        </p:blipFill>
        <p:spPr bwMode="auto">
          <a:xfrm>
            <a:off x="228123" y="215153"/>
            <a:ext cx="8664355" cy="47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7994" y="3579862"/>
            <a:ext cx="55446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7994" y="4686271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3630031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 Форуме приняли участие представители органов власти в сфере реализации молодежной политики, руководители подразделений вузов </a:t>
            </a:r>
          </a:p>
          <a:p>
            <a:pPr algn="ctr"/>
            <a:r>
              <a:rPr lang="ru-RU" sz="1200" dirty="0"/>
              <a:t>по воспитательной и внеучебной работе, лидеры и руководители студенческих и молодежных объединений вузов Ассоциации азиатских университетов и азиатского региона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ел\Downloads\Фото\8 Конференция Молодежного совета Ассоциации азиатских университетов и Торжественное закрытие\IMG_80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/>
          <a:stretch/>
        </p:blipFill>
        <p:spPr bwMode="auto">
          <a:xfrm>
            <a:off x="2771800" y="215152"/>
            <a:ext cx="6125953" cy="47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11510"/>
            <a:ext cx="2088232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Прием заявок осуществлялся на интерактивной площадке организации научных и общественно значимых мероприятий «Портал Ломоносов» (</a:t>
            </a:r>
            <a:r>
              <a:rPr lang="ru-RU" sz="1400" b="1" dirty="0">
                <a:hlinkClick r:id="rId3"/>
              </a:rPr>
              <a:t>https://lomonosov-msu.ru/rus/event/3814/</a:t>
            </a:r>
            <a:r>
              <a:rPr lang="ru-RU" sz="1400" b="1" dirty="0"/>
              <a:t>). </a:t>
            </a:r>
          </a:p>
          <a:p>
            <a:r>
              <a:rPr lang="ru-RU" sz="1400" dirty="0"/>
              <a:t>По итогам отбора принято 212 заявок из Барнаула, Бийска, Братска, Горно-Алтайска, Иркутска, Кемерово, Новосибирска, Санкт-Петербурга, Томска, Челябинска и республики Казахстан (г. Семей). </a:t>
            </a:r>
          </a:p>
          <a:p>
            <a:r>
              <a:rPr lang="ru-RU" sz="1400" dirty="0"/>
              <a:t>По линии Ассоциации Азиатских университетов принято более 90 заявок</a:t>
            </a:r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вел\Downloads\Фото\3 Проектная площадка «Межкультурный диалог и международное молодежное сотрудничество в Азиатском регионе»\IMG_4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r="9829" b="8889"/>
          <a:stretch/>
        </p:blipFill>
        <p:spPr bwMode="auto">
          <a:xfrm>
            <a:off x="233010" y="215150"/>
            <a:ext cx="3474893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466957"/>
            <a:ext cx="4968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Содержательная программа Форума </a:t>
            </a:r>
            <a:r>
              <a:rPr lang="ru-RU" sz="1300" dirty="0"/>
              <a:t>включила в себя обсуждение вопросов межкультурного диалога и международного сотрудничества молодежи в Азиатском регионе, развития интеграционных процессов в образовательном, научном, культурном пространстве, участия обучающихся в оценке и повышении качества образования, социальных проектах и программах, инициативы по созданию Молодежного совета Ассоциации Азиатских университетов, перспектив реализации сетевых молодёжных проектов Ассоциации.</a:t>
            </a:r>
          </a:p>
          <a:p>
            <a:r>
              <a:rPr lang="ru-RU" sz="1400" b="1" dirty="0"/>
              <a:t>Работа форума осуществлялась по нескольким содержательным площадкам: </a:t>
            </a:r>
            <a:r>
              <a:rPr lang="ru-RU" sz="1400" dirty="0"/>
              <a:t>«Межкультурный диалог и международное молодежное сотрудничество в Азиатском регионе», </a:t>
            </a:r>
            <a:r>
              <a:rPr lang="ru-RU" sz="1400" b="1" dirty="0"/>
              <a:t>«</a:t>
            </a:r>
            <a:r>
              <a:rPr lang="ru-RU" sz="1400" dirty="0"/>
              <a:t>Участие обучающихся в оценке и повышении качества образования», «Добровольцы без границ».</a:t>
            </a:r>
          </a:p>
          <a:p>
            <a:r>
              <a:rPr lang="ru-RU" sz="1400" b="1" dirty="0"/>
              <a:t>Также в рамках программы форума были проведены: </a:t>
            </a:r>
            <a:r>
              <a:rPr lang="ru-RU" sz="1400" dirty="0"/>
              <a:t>Международный студенческий фестиваль национальных культур стран Азии, Студенческая спартакиада национальных видов спорта «Спорт без границ», эколого-образовательная программа «Перекресток миров» с выездом в жемчужину региона – Алтайские горы.</a:t>
            </a:r>
          </a:p>
          <a:p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7859" y="339502"/>
            <a:ext cx="5432613" cy="446449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041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Павел\Downloads\Фото\9 Фото участников из социальных сетей\cUK8yYJ0M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 bwMode="auto">
          <a:xfrm>
            <a:off x="6024421" y="583097"/>
            <a:ext cx="2868059" cy="19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авел\Downloads\Фото\4 Проектная площадка «Участие обучающихся в оценке и повышении качества образования»\IMG_44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75"/>
          <a:stretch/>
        </p:blipFill>
        <p:spPr bwMode="auto">
          <a:xfrm>
            <a:off x="3599791" y="-3"/>
            <a:ext cx="2212419" cy="25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авел\Downloads\Фото\3 Проектная площадка «Межкультурный диалог и международное молодежное сотрудничество в Азиатском регионе»\IMG_80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3" y="2715766"/>
            <a:ext cx="3280252" cy="21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0171" y="2715766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700" y="262845"/>
            <a:ext cx="318218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/>
              <a:t>В подготовленной по итогам форума </a:t>
            </a:r>
          </a:p>
          <a:p>
            <a:r>
              <a:rPr lang="ru-RU" sz="1200" dirty="0"/>
              <a:t>резолюции обобщен опыт организации </a:t>
            </a:r>
          </a:p>
          <a:p>
            <a:r>
              <a:rPr lang="ru-RU" sz="1200" dirty="0"/>
              <a:t>сетевых международных молодежных проектов, сформирована база молодежных проектов участников, выявлены эффективные механизмы взаимодействия студенческих и молодежных организаций в азиатском регионе; намечен план совместных молодежных мероприятий и дорожная карта участия в государственных молодежных программах (таких как «Послы русского языка в мире»), налажены неформальные контакты молодежных лидеров Азиатского региона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179" y="2787774"/>
            <a:ext cx="3370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По линии программы «Новое поколение» Федерального агентства «</a:t>
            </a:r>
            <a:r>
              <a:rPr lang="ru-RU" sz="1400" b="1" dirty="0" err="1">
                <a:solidFill>
                  <a:schemeClr val="tx2"/>
                </a:solidFill>
              </a:rPr>
              <a:t>Россотрудничество</a:t>
            </a:r>
            <a:r>
              <a:rPr lang="ru-RU" sz="1400" b="1" dirty="0">
                <a:solidFill>
                  <a:schemeClr val="tx2"/>
                </a:solidFill>
              </a:rPr>
              <a:t>» в форуме приняли участие 46 молодежных лидеров, преподавателей и ученых из 10 стран: Японии, Китая, Индии, Пакистана, Лаоса, Монголии, Армении, Таджикистана, Казахстана, Киргизии.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Общее количество участников форума составило 282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вел\Downloads\Фото\8 Конференция Молодежного совета Ассоциации азиатских университетов и Торжественное закрытие\IMG_8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-452586"/>
            <a:ext cx="9173029" cy="61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437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567</Words>
  <Application>Microsoft Office PowerPoint</Application>
  <PresentationFormat>Экран (16:9)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38</cp:revision>
  <dcterms:created xsi:type="dcterms:W3CDTF">2016-06-28T14:07:50Z</dcterms:created>
  <dcterms:modified xsi:type="dcterms:W3CDTF">2016-11-21T11:54:52Z</dcterms:modified>
</cp:coreProperties>
</file>