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7" r:id="rId3"/>
    <p:sldId id="259" r:id="rId4"/>
    <p:sldId id="260" r:id="rId5"/>
    <p:sldId id="267" r:id="rId6"/>
    <p:sldId id="270" r:id="rId7"/>
    <p:sldId id="271" r:id="rId8"/>
    <p:sldId id="272" r:id="rId9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BB96-1DDC-4F6C-A29C-AF59E5E8EFB2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B75F-DE5F-422B-961D-0B07763E4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9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B75F-DE5F-422B-961D-0B07763E4D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47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73858" y="1184063"/>
            <a:ext cx="310444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Отчет о реализации мероприятия</a:t>
            </a:r>
            <a:r>
              <a:rPr lang="ru-RU" sz="1200" b="1" dirty="0"/>
              <a:t> </a:t>
            </a:r>
            <a:r>
              <a:rPr lang="ru-RU" sz="1200" dirty="0"/>
              <a:t>Программы: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73858" y="1464915"/>
            <a:ext cx="417646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500" b="1" dirty="0"/>
              <a:t>Региональный </a:t>
            </a:r>
          </a:p>
          <a:p>
            <a:r>
              <a:rPr lang="ru-RU" sz="2500" b="1" dirty="0"/>
              <a:t>молодежный </a:t>
            </a:r>
          </a:p>
          <a:p>
            <a:r>
              <a:rPr lang="ru-RU" sz="2500" b="1" dirty="0"/>
              <a:t>научный форум</a:t>
            </a:r>
          </a:p>
          <a:p>
            <a:r>
              <a:rPr lang="ru-RU" sz="2500" b="1" dirty="0"/>
              <a:t>«Дни молодёжной науки»</a:t>
            </a:r>
            <a:endParaRPr lang="ru-RU" sz="25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915567"/>
            <a:ext cx="4176464" cy="230425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80769" y="3507854"/>
            <a:ext cx="3516155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Руководитель мероприятия</a:t>
            </a:r>
            <a:r>
              <a:rPr lang="ru-RU" sz="1200" b="1" dirty="0"/>
              <a:t>: Наталья </a:t>
            </a:r>
            <a:r>
              <a:rPr lang="ru-RU" sz="1200" b="1" dirty="0" err="1"/>
              <a:t>Рябчинская</a:t>
            </a:r>
            <a:endParaRPr lang="ru-RU" sz="1200" b="1" dirty="0"/>
          </a:p>
          <a:p>
            <a:pPr>
              <a:lnSpc>
                <a:spcPct val="120000"/>
              </a:lnSpc>
            </a:pPr>
            <a:r>
              <a:rPr lang="ru-RU" sz="1200" dirty="0"/>
              <a:t>Куратор мероприятия: </a:t>
            </a:r>
            <a:r>
              <a:rPr lang="ru-RU" sz="1200" b="1" dirty="0"/>
              <a:t>Коваленко Ксения Евгеньевна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</p:spTree>
    <p:extLst>
      <p:ext uri="{BB962C8B-B14F-4D97-AF65-F5344CB8AC3E}">
        <p14:creationId xmlns:p14="http://schemas.microsoft.com/office/powerpoint/2010/main" val="193788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853480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52" y="2377792"/>
            <a:ext cx="913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/>
                </a:solidFill>
              </a:rPr>
              <a:t>С 18 по 28 апреля и с 21 по 30 ноября 2016 года в Алтайском государственном университете </a:t>
            </a:r>
          </a:p>
          <a:p>
            <a:pPr algn="ctr"/>
            <a:r>
              <a:rPr lang="ru-RU" sz="1500" b="1" dirty="0">
                <a:solidFill>
                  <a:schemeClr val="tx2"/>
                </a:solidFill>
              </a:rPr>
              <a:t>состоялись две сессии молодежного научного форума «Дни молодежной науки»</a:t>
            </a:r>
          </a:p>
        </p:txBody>
      </p:sp>
      <p:pic>
        <p:nvPicPr>
          <p:cNvPr id="1026" name="Picture 2" descr="F:\Отчеты\п.1.5 Отчет_ДМН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27928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четы\п.1.5 Отчет_ДМН\2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40" y="3124038"/>
            <a:ext cx="3060000" cy="2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:\Отчеты\п.1.5 Отчет_ДМН\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8"/>
          <a:stretch/>
        </p:blipFill>
        <p:spPr bwMode="auto">
          <a:xfrm>
            <a:off x="6032880" y="123720"/>
            <a:ext cx="3111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тчеты\п.1.5 Отчет_ДМН\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3124039"/>
            <a:ext cx="3132000" cy="20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ke\Downloads\IMG_34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40" y="3124038"/>
            <a:ext cx="3060000" cy="2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ke\Downloads\IMG_34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63" y="123478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ke\Downloads\IMG_3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312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18900000">
            <a:off x="3329461" y="147852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F:\Отчеты\п.1.5 Отчет_ДМН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38364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Отчеты\п.1.5 Отчет_ДМН\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35" y="0"/>
            <a:ext cx="344447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8757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Цель Форума - популяризация научной деятельности в молодежной среде, создание условий для апробации результатов проведенных научных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Отчеты\п.1.5 Отчет_ДМН\35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1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155926"/>
            <a:ext cx="7261110" cy="88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05445" y="4189025"/>
            <a:ext cx="727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В рамках форума  было проведено 101 мероприятие, из них 8 конференций,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20 круглых столов, олимпиады, интеллектуальные игры, мастер классы.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В общей сложности в проекте приняло участие более 6000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73" y="1482897"/>
            <a:ext cx="2366099" cy="35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4" y="1482898"/>
            <a:ext cx="6120680" cy="35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0425"/>
            <a:ext cx="8790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tx2"/>
                </a:solidFill>
              </a:rPr>
              <a:t>В рамках конференции прошли </a:t>
            </a:r>
            <a:r>
              <a:rPr lang="ru-RU" altLang="ru-RU" b="1" dirty="0">
                <a:solidFill>
                  <a:schemeClr val="tx2"/>
                </a:solidFill>
              </a:rPr>
              <a:t>142 </a:t>
            </a:r>
            <a:r>
              <a:rPr lang="ru-RU" altLang="ru-RU" dirty="0">
                <a:solidFill>
                  <a:schemeClr val="tx2"/>
                </a:solidFill>
              </a:rPr>
              <a:t>секции, где было презентовано более </a:t>
            </a:r>
            <a:r>
              <a:rPr lang="ru-RU" altLang="ru-RU" b="1" dirty="0">
                <a:solidFill>
                  <a:schemeClr val="tx2"/>
                </a:solidFill>
              </a:rPr>
              <a:t>2600</a:t>
            </a:r>
            <a:r>
              <a:rPr lang="ru-RU" altLang="ru-RU" dirty="0">
                <a:solidFill>
                  <a:schemeClr val="tx2"/>
                </a:solidFill>
              </a:rPr>
              <a:t> студенческих докладов. В работе секций приняли участие </a:t>
            </a:r>
            <a:r>
              <a:rPr lang="ru-RU" altLang="ru-RU" b="1" dirty="0">
                <a:solidFill>
                  <a:schemeClr val="tx2"/>
                </a:solidFill>
              </a:rPr>
              <a:t>102</a:t>
            </a:r>
            <a:r>
              <a:rPr lang="ru-RU" altLang="ru-RU" dirty="0">
                <a:solidFill>
                  <a:schemeClr val="tx2"/>
                </a:solidFill>
              </a:rPr>
              <a:t> представителя вузов Алтайского края, Томска и Новосибирска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12347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2400" b="1" dirty="0">
                <a:solidFill>
                  <a:schemeClr val="tx2"/>
                </a:solidFill>
              </a:rPr>
              <a:t>III</a:t>
            </a:r>
            <a:r>
              <a:rPr lang="ru-RU" altLang="ru-RU" sz="2400" b="1" dirty="0">
                <a:solidFill>
                  <a:schemeClr val="tx2"/>
                </a:solidFill>
              </a:rPr>
              <a:t> Региональная конференция «Мой выбор – наука!»</a:t>
            </a:r>
          </a:p>
        </p:txBody>
      </p:sp>
    </p:spTree>
    <p:extLst>
      <p:ext uri="{BB962C8B-B14F-4D97-AF65-F5344CB8AC3E}">
        <p14:creationId xmlns:p14="http://schemas.microsoft.com/office/powerpoint/2010/main" val="292789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2" y="1781703"/>
            <a:ext cx="4564299" cy="33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22" y="1774390"/>
            <a:ext cx="4231673" cy="325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008" y="1072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Турнир Трёх Наук СФО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709" y="507325"/>
            <a:ext cx="8956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</a:rPr>
              <a:t>«Турнир трёх наук» – </a:t>
            </a:r>
            <a:r>
              <a:rPr lang="ru-RU" altLang="ru-RU" dirty="0">
                <a:solidFill>
                  <a:schemeClr val="tx2"/>
                </a:solidFill>
              </a:rPr>
              <a:t>командное состязание между студентами вузов по решению заранее публикуемых научных задач, представлению решений в виде презентаций </a:t>
            </a:r>
          </a:p>
          <a:p>
            <a:pPr algn="ctr"/>
            <a:r>
              <a:rPr lang="ru-RU" altLang="ru-RU" dirty="0">
                <a:solidFill>
                  <a:schemeClr val="tx2"/>
                </a:solidFill>
              </a:rPr>
              <a:t>и защите их в ходе полемики во время Научного боя. Решение задач, предлагаемых </a:t>
            </a:r>
          </a:p>
          <a:p>
            <a:pPr algn="ctr"/>
            <a:r>
              <a:rPr lang="ru-RU" altLang="ru-RU" dirty="0">
                <a:solidFill>
                  <a:schemeClr val="tx2"/>
                </a:solidFill>
              </a:rPr>
              <a:t>для Турнира, требует познаний в области физики, химии и биологии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10727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tx2"/>
                </a:solidFill>
              </a:rPr>
              <a:t>Представители Томска, Читы, Горно-Алтайска, Улан-Удэ, Кызыла, Новосибирска и Барнаула состязались в четырех научных боях. Всего в Турнире приняло участие 70 человек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тчеты\п.1.1.! Щербаков\Фото\DSC_1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2" y="2088313"/>
            <a:ext cx="4176464" cy="27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Отчеты\п.1.1.! Щербаков\Фото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63" y="2088313"/>
            <a:ext cx="4534863" cy="27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4229" y="41151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Международная сетевая биотехнологическая школа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Ассоциации азиатских университетов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62" y="1242507"/>
            <a:ext cx="9015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 Школе приняли участие студенты, магистранты и молодые специалисты из Томска, Новосибирска, Казахстана и Кыргызстана.  Всего - более 80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87523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632" y="3726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Междисциплинарная межвузовская конференция среди студентов, магистрантов и аспирантов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:\Отчеты\п.1.5 Отчет_ДМН\фото осенью\uBA28B-dIZ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55009"/>
            <a:ext cx="3095946" cy="20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vk.me/c837422/v837422570/1152c/2y-sVaVksW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4" y="2761002"/>
            <a:ext cx="3095944" cy="20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vk.me/c837422/v837422570/114d2/7xmljWIwgt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11509"/>
          <a:stretch/>
        </p:blipFill>
        <p:spPr bwMode="auto">
          <a:xfrm>
            <a:off x="6573654" y="2740860"/>
            <a:ext cx="2492716" cy="20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574" y="1275606"/>
            <a:ext cx="8880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В конференции приняли участие учащиеся высших учебных заведений не только Барнаула, но и таких городов, как Новосибирск, Томск, Кемерово, Ярославль и другие.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Организаторы конференции – физико-технический факультет, факультет массовых коммуникаций, филологии и политологии и научное студенческое общество АлтГУ</a:t>
            </a:r>
          </a:p>
        </p:txBody>
      </p:sp>
    </p:spTree>
    <p:extLst>
      <p:ext uri="{BB962C8B-B14F-4D97-AF65-F5344CB8AC3E}">
        <p14:creationId xmlns:p14="http://schemas.microsoft.com/office/powerpoint/2010/main" val="622595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336</Words>
  <Application>Microsoft Office PowerPoint</Application>
  <PresentationFormat>Экран (16:9)</PresentationFormat>
  <Paragraphs>38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56</cp:revision>
  <dcterms:created xsi:type="dcterms:W3CDTF">2016-06-28T14:07:50Z</dcterms:created>
  <dcterms:modified xsi:type="dcterms:W3CDTF">2016-12-15T17:09:02Z</dcterms:modified>
</cp:coreProperties>
</file>