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58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4438" y="1147676"/>
            <a:ext cx="3322384" cy="2400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</a:t>
            </a:r>
            <a:r>
              <a:rPr lang="ru-RU" sz="1300" b="1" dirty="0"/>
              <a:t> </a:t>
            </a:r>
            <a:r>
              <a:rPr lang="ru-RU" sz="1300" dirty="0"/>
              <a:t>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4438" y="1475368"/>
            <a:ext cx="3483774" cy="1692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200" b="1" dirty="0"/>
              <a:t>Единый портал </a:t>
            </a:r>
          </a:p>
          <a:p>
            <a:r>
              <a:rPr lang="ru-RU" sz="2200" b="1" dirty="0"/>
              <a:t>юридической поддержки</a:t>
            </a:r>
          </a:p>
          <a:p>
            <a:r>
              <a:rPr lang="ru-RU" sz="2200" b="1" dirty="0"/>
              <a:t>и правового просвещения</a:t>
            </a:r>
          </a:p>
          <a:p>
            <a:r>
              <a:rPr lang="ru-RU" sz="2200" b="1" dirty="0"/>
              <a:t>граждан </a:t>
            </a:r>
          </a:p>
          <a:p>
            <a:r>
              <a:rPr lang="ru-RU" sz="2200" b="1" dirty="0"/>
              <a:t>«ЮРИСТЫ-НАСЕЛЕНИЮ.РФ»</a:t>
            </a:r>
            <a:endParaRPr lang="ru-RU" sz="2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771550"/>
            <a:ext cx="4317480" cy="2736304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14438" y="3811799"/>
            <a:ext cx="3186513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</a:t>
            </a:r>
            <a:r>
              <a:rPr lang="ru-RU" sz="1300" b="1" dirty="0"/>
              <a:t>: Иван Субочев 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 Денис </a:t>
            </a:r>
            <a:r>
              <a:rPr lang="ru-RU" sz="1300" b="1" dirty="0" err="1"/>
              <a:t>Голобородько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57786" y="2030864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Павел\Downloads\6.2 Единый портал юридической поддержки и правового просвещения граждан\Фото. Авт.пр. Ксения Леванчук\DSC_0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24" y="224534"/>
            <a:ext cx="2886271" cy="20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авел\Downloads\6.2 Единый портал юридической поддержки и правового просвещения граждан\Фото. Авт.пр. Ксения Леванчук\DSC_0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2" y="224534"/>
            <a:ext cx="2889948" cy="20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авел\Downloads\6.2 Единый портал юридической поддержки и правового просвещения граждан\Фото. Авт.пр. Ксения Леванчук\DSC_0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60" y="224534"/>
            <a:ext cx="2886271" cy="20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44" y="2571750"/>
            <a:ext cx="859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Создание Единого портала юридической поддержки и правового просвещения граждан «ЮРИСТЫ-НАСЕЛЕНИЮ.РФ» направлено на обеспечение доступности юридической помощи жителям региона и страны</a:t>
            </a:r>
          </a:p>
          <a:p>
            <a:pPr algn="ctr"/>
            <a:r>
              <a:rPr lang="ru-RU" sz="1600" dirty="0"/>
              <a:t>Единый портал юридической поддержки и правового просвещения граждан «ЮРИСТЫ-НАСЕЛЕНИЮ.РФ» разработан Объединенным советом обучающихся Алтайского государственного университета совместно с Автономной некоммерческой организацией «Юристы-населению», учрежденной членами студенческого объединения «Центр правового просвещения молодежи» для оказания бесплатной юридической помощи населению и повышения правовой грамотности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DSC_09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4166" r="4419" b="11846"/>
          <a:stretch/>
        </p:blipFill>
        <p:spPr bwMode="auto">
          <a:xfrm>
            <a:off x="228124" y="196525"/>
            <a:ext cx="3479781" cy="48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87" y="411510"/>
            <a:ext cx="5472031" cy="3024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3" y="3484448"/>
            <a:ext cx="5074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Едином портале юридической поддержки и правового просвещения граждан «ЮРИСТЫ-НАСЕЛЕНИЮ.РФ» каждый житель нашей страны может получить абсолютно бесплатно</a:t>
            </a:r>
            <a:r>
              <a:rPr lang="ru-RU" sz="1400" b="1" dirty="0"/>
              <a:t> </a:t>
            </a:r>
            <a:r>
              <a:rPr lang="ru-RU" sz="1400" dirty="0"/>
              <a:t>квалифицированную</a:t>
            </a:r>
            <a:r>
              <a:rPr lang="ru-RU" sz="1400" b="1" dirty="0"/>
              <a:t> </a:t>
            </a:r>
            <a:r>
              <a:rPr lang="ru-RU" sz="1400" dirty="0"/>
              <a:t>юридическую помощь в виде правового консультирования в устной и письменной форме, составления заявлений, жалоб, ходатайств и других документов правового характера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6736" y="492170"/>
            <a:ext cx="53338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Сегодня не все граждане могут получить квалифицированную юридическую помощь, в рамках Федерального закона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«О бесплатной юридической помощи в Российской Федерации»,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 стоимость юридических услуг для большинства является высокой, что заставляет многих отказаться от защиты своих прав в судах. Между тем, население нашей страны активно пользуется сетью Интернет для поиска и изучения различной правовой информации, при возникновении сложностей в реализации и защите своих прав. С целью извлечения прибыли создан ряд коммерческих Интернет-ресурсов, предлагающих гражданам бесплатные юридические консультации и услуги в усеченном формате. За полноценную консультацию или поддержку взимаются денежные средства.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262752" y="183856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DSC_09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16923"/>
          <a:stretch/>
        </p:blipFill>
        <p:spPr bwMode="auto">
          <a:xfrm>
            <a:off x="201706" y="228511"/>
            <a:ext cx="3440867" cy="47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4776" y="682413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портале предусмотрена возможность регистрации и создания личного кабинета, </a:t>
            </a:r>
          </a:p>
          <a:p>
            <a:r>
              <a:rPr lang="ru-RU" sz="1600" dirty="0"/>
              <a:t>в котором граждане могут консультироваться </a:t>
            </a:r>
          </a:p>
          <a:p>
            <a:r>
              <a:rPr lang="ru-RU" sz="1600" dirty="0"/>
              <a:t>с юристами. Особенностью портала является возможность регистрации не только граждан, но и юридических клиник (студенческие консультативные бюро, студенческие юридические бюро и другие). Для удобства пользователей создана специальная интернет-приемная, с помощью которой можно отслеживать стадии обработки обращений граждан: 1) получен ответ; </a:t>
            </a:r>
          </a:p>
          <a:p>
            <a:r>
              <a:rPr lang="ru-RU" sz="1600" dirty="0"/>
              <a:t>2) на рассмотрении; </a:t>
            </a:r>
          </a:p>
          <a:p>
            <a:r>
              <a:rPr lang="ru-RU" sz="1600" dirty="0"/>
              <a:t>3) отклонена. </a:t>
            </a:r>
          </a:p>
          <a:p>
            <a:r>
              <a:rPr lang="ru-RU" sz="1600" dirty="0"/>
              <a:t>Настроена система уведомлений по электронной почте для оперативного получения информации.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7859" y="483518"/>
            <a:ext cx="5432613" cy="4176464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6.2 Единый портал юридической поддержки и правового просвещения граждан\Фото. Авт.пр. Ксения Леванчук\DSC_09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9179"/>
          <a:stretch/>
        </p:blipFill>
        <p:spPr bwMode="auto">
          <a:xfrm>
            <a:off x="3602338" y="215154"/>
            <a:ext cx="5329088" cy="47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00" y="280263"/>
            <a:ext cx="3198980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В перспективе, с помощью данной платформы планируется привлечение на электронную площадку порядка 100 юридических клиник высших учебных заведений нашей страны для расширения круга </a:t>
            </a:r>
            <a:r>
              <a:rPr lang="ru-RU" sz="1400" dirty="0" err="1"/>
              <a:t>благополучателей</a:t>
            </a:r>
            <a:r>
              <a:rPr lang="ru-RU" sz="1400" dirty="0"/>
              <a:t> и повышения уровня профессиональных компетенций обучающихся юристов. Любая юридическая организация может присоединиться к проекту, зарегистрировавшись на сайте, и оказывать бесплатную юридическую помощь населению уже сегодня.</a:t>
            </a:r>
          </a:p>
          <a:p>
            <a:r>
              <a:rPr lang="ru-RU" sz="1400" b="1" dirty="0"/>
              <a:t>Для расширения возможностей получения юридических услуг в тестовом режиме работает телефон горячей линии для жителей Алтайского края 8 (3852) 57-77-26. В дальнейшем для удобства граждан можно рассмотреть возможность создания федерального </a:t>
            </a:r>
            <a:r>
              <a:rPr lang="en-US" sz="1400" b="1" dirty="0"/>
              <a:t>Call</a:t>
            </a:r>
            <a:r>
              <a:rPr lang="ru-RU" sz="1400" b="1" dirty="0"/>
              <a:t>-центра.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DSC_09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/>
          <a:stretch/>
        </p:blipFill>
        <p:spPr bwMode="auto">
          <a:xfrm>
            <a:off x="237033" y="213936"/>
            <a:ext cx="8664356" cy="47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7994" y="3147814"/>
            <a:ext cx="5544616" cy="154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76244" y="3219822"/>
            <a:ext cx="5360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Всего с февраля 2016 года посредством письменного консультирования на сайте и устного по телефону бесплатную юридическую помощь получило более 750 жителей нашей страны, в том числе более 400 обучающихся. В создании портала, мероприятиях по запуску и популяризации проекта было задействовано более 100 обучающихся университета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87994" y="4686271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23491"/>
          <a:stretch/>
        </p:blipFill>
        <p:spPr bwMode="auto">
          <a:xfrm>
            <a:off x="3602337" y="215153"/>
            <a:ext cx="5329088" cy="47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00" y="280263"/>
            <a:ext cx="3198980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Особое значение сегодня имеет работа по повышению правовой грамотности и правосознания населения. На портале содержится информация о реализации мероприятий ПРДСО </a:t>
            </a:r>
            <a:r>
              <a:rPr lang="ru-RU" sz="1400" dirty="0" err="1"/>
              <a:t>АлтГУ</a:t>
            </a:r>
            <a:r>
              <a:rPr lang="ru-RU" sz="1400" dirty="0"/>
              <a:t>: </a:t>
            </a:r>
            <a:r>
              <a:rPr lang="en-US" sz="1400" dirty="0"/>
              <a:t>III </a:t>
            </a:r>
            <a:r>
              <a:rPr lang="ru-RU" sz="1400" dirty="0"/>
              <a:t>Ежегодная региональная гражданско-правовая акция «Юристы – населению», Региональная акция «Я - избиратель». Данный раздел представляет собой не только информационную площадку для знакомства с проектами создателей Единого портала, но и самостоятельного повышения своих правовых знаний и компетенций. Для этого созданы подразделы «Видеоматериалы», «</a:t>
            </a:r>
            <a:r>
              <a:rPr lang="ru-RU" sz="1400" dirty="0" err="1"/>
              <a:t>Аудиолекции</a:t>
            </a:r>
            <a:r>
              <a:rPr lang="ru-RU" sz="1400" dirty="0"/>
              <a:t>», «Методические материалы», в которых размещены информационные, обучающие и познавательные материалы по различным отраслям права. На данный момент более - 50 материалов по различной тематике. </a:t>
            </a:r>
          </a:p>
        </p:txBody>
      </p:sp>
    </p:spTree>
    <p:extLst>
      <p:ext uri="{BB962C8B-B14F-4D97-AF65-F5344CB8AC3E}">
        <p14:creationId xmlns:p14="http://schemas.microsoft.com/office/powerpoint/2010/main" val="17488963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6.2 Единый портал юридической поддержки и правового просвещения граждан\Фото. Авт.пр. Ксения Леванчук\DSC_0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70676"/>
            <a:ext cx="2469097" cy="17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авел\Downloads\6.2 Единый портал юридической поддержки и правового просвещения граждан\Фото. Авт.пр. Ксения Леванчук\DSC_09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9358" r="23073"/>
          <a:stretch/>
        </p:blipFill>
        <p:spPr bwMode="auto">
          <a:xfrm>
            <a:off x="3697940" y="-1"/>
            <a:ext cx="2121072" cy="24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авел\Downloads\6.2 Единый портал юридической поддержки и правового просвещения граждан\Фото. Авт.пр. Ксения Леванчук\DSC_0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0" y="2648982"/>
            <a:ext cx="3185280" cy="22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0" y="2000910"/>
            <a:ext cx="318218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Таким образом, Единый портал юридической поддержки и правового просвещения граждан «ЮРИСТЫ-НАСЕЛЕНИЮ.РФ» дает возможность совершенствования профессиональных компетенций обучающимся юристам, получения бесплатной юридической помощи широкому кругу жителей нашей страны. В будущем планируется расширение сети партнерских юридических организаций проекта и круга </a:t>
            </a:r>
            <a:r>
              <a:rPr lang="ru-RU" sz="1400" dirty="0" err="1"/>
              <a:t>благополучателей</a:t>
            </a:r>
            <a:r>
              <a:rPr lang="ru-RU" sz="1400" dirty="0"/>
              <a:t>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09859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699" y="262845"/>
            <a:ext cx="329263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Важным направлением проекта является информирование граждан об изменениях законодательства и о новых способах реализации и защиты гражданских прав, которое реализуется через постоянное обновление правовой информации в ленте новостей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700" y="1419622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663</Words>
  <Application>Microsoft Office PowerPoint</Application>
  <PresentationFormat>Экран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26</cp:revision>
  <dcterms:created xsi:type="dcterms:W3CDTF">2016-06-28T14:07:50Z</dcterms:created>
  <dcterms:modified xsi:type="dcterms:W3CDTF">2016-12-15T17:30:58Z</dcterms:modified>
</cp:coreProperties>
</file>