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62" r:id="rId5"/>
    <p:sldId id="263" r:id="rId6"/>
    <p:sldId id="258" r:id="rId7"/>
  </p:sldIdLst>
  <p:sldSz cx="9144000" cy="5143500" type="screen16x9"/>
  <p:notesSz cx="6858000" cy="9144000"/>
  <p:defaultTextStyle>
    <a:defPPr>
      <a:defRPr lang="ru-RU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52" autoAdjust="0"/>
  </p:normalViewPr>
  <p:slideViewPr>
    <p:cSldViewPr>
      <p:cViewPr>
        <p:scale>
          <a:sx n="100" d="100"/>
          <a:sy n="100" d="100"/>
        </p:scale>
        <p:origin x="1104" y="8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E6152-9C65-466B-9C1D-72D67B97DA83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46E-8BFC-41CF-8F0A-2699D2013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695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946E-8BFC-41CF-8F0A-2699D201373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57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85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8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1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3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13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4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01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12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92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4CDDF-9CB0-4CDB-9D2C-76871BB15806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Рабочая\prez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" y="3373"/>
            <a:ext cx="9138002" cy="514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Рабочая\prez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14" y="442913"/>
            <a:ext cx="797610" cy="128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Рабочая\prez_log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04" y="407808"/>
            <a:ext cx="773440" cy="12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76" y="2139702"/>
            <a:ext cx="1684757" cy="22344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100" dirty="0"/>
              <a:t>Программа развития</a:t>
            </a:r>
          </a:p>
          <a:p>
            <a:pPr>
              <a:lnSpc>
                <a:spcPct val="120000"/>
              </a:lnSpc>
            </a:pPr>
            <a:r>
              <a:rPr lang="ru-RU" sz="1100" dirty="0"/>
              <a:t>деятельности студенческих </a:t>
            </a:r>
          </a:p>
          <a:p>
            <a:pPr>
              <a:lnSpc>
                <a:spcPct val="120000"/>
              </a:lnSpc>
            </a:pPr>
            <a:r>
              <a:rPr lang="ru-RU" sz="1100" dirty="0"/>
              <a:t>объединений на 2016 год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«Международное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молодежное 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сотрудничество –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приоритет деятельности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студенческих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объединений Алтайского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государственного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университета»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33214" y="813895"/>
            <a:ext cx="3069174" cy="20685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/>
              <a:t>Отчет о реализации мероприятия Программы: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33214" y="1141587"/>
            <a:ext cx="3571234" cy="21544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000" b="1" cap="all" dirty="0"/>
              <a:t>Обучающие семинары </a:t>
            </a:r>
          </a:p>
          <a:p>
            <a:r>
              <a:rPr lang="ru-RU" sz="2000" b="1" cap="all" dirty="0"/>
              <a:t>для студенческого актива </a:t>
            </a:r>
          </a:p>
          <a:p>
            <a:r>
              <a:rPr lang="ru-RU" sz="2000" b="1" cap="all" dirty="0"/>
              <a:t>вузов и </a:t>
            </a:r>
            <a:r>
              <a:rPr lang="ru-RU" sz="2000" b="1" cap="all" dirty="0" err="1"/>
              <a:t>ссузов</a:t>
            </a:r>
            <a:r>
              <a:rPr lang="ru-RU" sz="2000" b="1" cap="all" dirty="0"/>
              <a:t> </a:t>
            </a:r>
          </a:p>
          <a:p>
            <a:r>
              <a:rPr lang="ru-RU" sz="2000" b="1" cap="all" dirty="0"/>
              <a:t>Алтайского края </a:t>
            </a:r>
          </a:p>
          <a:p>
            <a:r>
              <a:rPr lang="ru-RU" sz="2000" b="1" cap="all" dirty="0"/>
              <a:t>«Законодательные аспекты </a:t>
            </a:r>
          </a:p>
          <a:p>
            <a:r>
              <a:rPr lang="ru-RU" sz="2000" b="1" cap="all" dirty="0"/>
              <a:t>работы студенческих </a:t>
            </a:r>
          </a:p>
          <a:p>
            <a:r>
              <a:rPr lang="ru-RU" sz="2000" b="1" cap="all" dirty="0"/>
              <a:t>объединений»</a:t>
            </a:r>
            <a:endParaRPr lang="ru-RU" sz="2000" cap="all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575000" y="508541"/>
            <a:ext cx="4317480" cy="3029041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033214" y="3784736"/>
            <a:ext cx="2846164" cy="4431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/>
              <a:t>Руководитель мероприятия</a:t>
            </a:r>
            <a:r>
              <a:rPr lang="ru-RU" sz="1200" b="1" dirty="0"/>
              <a:t>:  Иван Субочев</a:t>
            </a:r>
          </a:p>
          <a:p>
            <a:pPr>
              <a:lnSpc>
                <a:spcPct val="120000"/>
              </a:lnSpc>
            </a:pPr>
            <a:r>
              <a:rPr lang="ru-RU" sz="1200" dirty="0"/>
              <a:t>Куратор мероприятия:  </a:t>
            </a:r>
            <a:r>
              <a:rPr lang="ru-RU" sz="1200" b="1" dirty="0"/>
              <a:t>Савва Шипилов</a:t>
            </a:r>
          </a:p>
        </p:txBody>
      </p:sp>
    </p:spTree>
    <p:extLst>
      <p:ext uri="{BB962C8B-B14F-4D97-AF65-F5344CB8AC3E}">
        <p14:creationId xmlns:p14="http://schemas.microsoft.com/office/powerpoint/2010/main" val="2851809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8900000">
            <a:off x="4344546" y="2007892"/>
            <a:ext cx="356422" cy="3564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5044" y="2571750"/>
            <a:ext cx="8595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Обучающие семинары для студенческого актива вузов и </a:t>
            </a:r>
            <a:r>
              <a:rPr lang="ru-RU" sz="1600" dirty="0" err="1"/>
              <a:t>ссузов</a:t>
            </a:r>
            <a:r>
              <a:rPr lang="ru-RU" sz="1600" dirty="0"/>
              <a:t> Алтайского края «Законодательные аспекты работы студенческих объединений» проводились с целью повышения правовой грамотности обучающихся в вопросах организации деятельности студенческих организаций и взаимодействия с администрациями учебных заведений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/>
              <a:t>На семинарах присутствовали представители студенчества большинства вузов и </a:t>
            </a:r>
            <a:r>
              <a:rPr lang="ru-RU" sz="1600" dirty="0" err="1"/>
              <a:t>ссузов</a:t>
            </a:r>
            <a:r>
              <a:rPr lang="ru-RU" sz="1600" dirty="0"/>
              <a:t> Алтайского края (АГУ, </a:t>
            </a:r>
            <a:r>
              <a:rPr lang="ru-RU" sz="1600" dirty="0" err="1"/>
              <a:t>АлтГТУ</a:t>
            </a:r>
            <a:r>
              <a:rPr lang="ru-RU" sz="1600" dirty="0"/>
              <a:t> им. </a:t>
            </a:r>
            <a:r>
              <a:rPr lang="ru-RU" sz="1600" dirty="0" err="1"/>
              <a:t>И.И.Ползунова</a:t>
            </a:r>
            <a:r>
              <a:rPr lang="ru-RU" sz="1600" dirty="0"/>
              <a:t>, АГМУ, АГК, АПЭК). Общее количество охваченных обучающихся, включая организаторов, студенческие СМИ и другие категории составило более 520 человек</a:t>
            </a:r>
            <a:endParaRPr lang="ru-RU" sz="1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602" y="151580"/>
            <a:ext cx="3124268" cy="20828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14505">
            <a:off x="5918790" y="-123149"/>
            <a:ext cx="3461259" cy="26252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86072">
            <a:off x="2794056" y="-218547"/>
            <a:ext cx="3558003" cy="283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1459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358954"/>
            <a:ext cx="54726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Программа мероприятия состояла из трех частей: </a:t>
            </a:r>
          </a:p>
          <a:p>
            <a:endParaRPr lang="ru-RU" sz="900" dirty="0"/>
          </a:p>
          <a:p>
            <a:r>
              <a:rPr lang="ru-RU" sz="1600" b="1" dirty="0"/>
              <a:t>Первая часть </a:t>
            </a:r>
            <a:r>
              <a:rPr lang="ru-RU" sz="1600" dirty="0"/>
              <a:t>включала в себя лекции о законодательных аспектах студенческого самоуправления и деятельности студенческих объединений, а также о системе менеджмента и оценке качества образования обучающимися.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31840" y="1743949"/>
            <a:ext cx="532859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900" b="1" dirty="0"/>
          </a:p>
          <a:p>
            <a:r>
              <a:rPr lang="ru-RU" sz="1600" b="1" dirty="0"/>
              <a:t>Вторая част</a:t>
            </a:r>
            <a:r>
              <a:rPr lang="ru-RU" sz="1600" dirty="0"/>
              <a:t>ь состояла из профильных разделов по видам стипендиального обеспечения. Обучающиеся узнали о роли стипендии в образовательном процессе, видах стипендии и порядке ее назначения, о порядке формирования стипендиального фонда в образовательных учреждениях.</a:t>
            </a:r>
          </a:p>
          <a:p>
            <a:endParaRPr lang="ru-RU" sz="900" dirty="0"/>
          </a:p>
          <a:p>
            <a:r>
              <a:rPr lang="ru-RU" sz="1600" b="1" dirty="0"/>
              <a:t>Третья часть </a:t>
            </a:r>
            <a:r>
              <a:rPr lang="ru-RU" sz="1600" dirty="0"/>
              <a:t>- итоговая. Во время проведения обучающиеся были разделены на небольшие группы. Группы решали кейсы, которые включали в себя задания и вопросы по озвученной теории. По итогам проведения лучшая из групп была награждена призами.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-11488"/>
          <a:stretch/>
        </p:blipFill>
        <p:spPr>
          <a:xfrm>
            <a:off x="93086" y="-891133"/>
            <a:ext cx="2950740" cy="603463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627784" y="267494"/>
            <a:ext cx="6227744" cy="4608512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93778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18900000">
            <a:off x="4344546" y="2040181"/>
            <a:ext cx="356422" cy="3564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19336" y="2787774"/>
            <a:ext cx="85011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В рамках проведения семинаров состоялись встречи участников с представителями администрации Алтайского государственного университета - </a:t>
            </a:r>
            <a:r>
              <a:rPr lang="ru-RU" sz="1600" dirty="0" err="1"/>
              <a:t>Целевичем</a:t>
            </a:r>
            <a:r>
              <a:rPr lang="ru-RU" sz="1600" dirty="0"/>
              <a:t> А.А. (начальник управления внеучебной и воспитательной работы, сопредседатель Президиума ВМОО РССО) </a:t>
            </a:r>
          </a:p>
          <a:p>
            <a:pPr algn="ctr"/>
            <a:r>
              <a:rPr lang="ru-RU" sz="1600" dirty="0"/>
              <a:t>и </a:t>
            </a:r>
            <a:r>
              <a:rPr lang="ru-RU" sz="1600" dirty="0" err="1"/>
              <a:t>Голобородько</a:t>
            </a:r>
            <a:r>
              <a:rPr lang="ru-RU" sz="1600" dirty="0"/>
              <a:t> Д.А. (заместитель начальника управления внеучебной и воспитательной работы, депутат АКЗС), а также с представителями студенческого самоуправления АГУ - </a:t>
            </a:r>
            <a:r>
              <a:rPr lang="ru-RU" sz="1600" dirty="0" err="1"/>
              <a:t>Субочевым</a:t>
            </a:r>
            <a:r>
              <a:rPr lang="ru-RU" sz="1600" dirty="0"/>
              <a:t> И.А. (председатель Объединенного совета обучающихся) и Шипиловым С.В. (председатель Лиги студентов АГУ)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07402">
            <a:off x="-167857" y="-67588"/>
            <a:ext cx="3423909" cy="25393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812" y="129322"/>
            <a:ext cx="3168354" cy="21132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43633">
            <a:off x="5879545" y="-55804"/>
            <a:ext cx="3413962" cy="249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7439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51920" y="1100287"/>
            <a:ext cx="4680520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Непосредственными результатами мероприятия стали: </a:t>
            </a:r>
          </a:p>
          <a:p>
            <a:endParaRPr lang="ru-RU" sz="1600" dirty="0"/>
          </a:p>
          <a:p>
            <a:r>
              <a:rPr lang="ru-RU" sz="1600" dirty="0"/>
              <a:t>1.Ознакомление и углубление знаний студентов о нормативно-правовой базе РФ в части организации деятельности студенческих объединений, защиты интересов обучающихся, участия обучающихся в оценке и повышении качества образовательных услуг в учебных заведениях региона</a:t>
            </a:r>
          </a:p>
          <a:p>
            <a:endParaRPr lang="ru-RU" sz="1600" dirty="0"/>
          </a:p>
          <a:p>
            <a:r>
              <a:rPr lang="ru-RU" sz="1600" dirty="0"/>
              <a:t>2.Обмен опытом лидеров студенческих объединений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9488">
            <a:off x="152893" y="168471"/>
            <a:ext cx="3482077" cy="48182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75856" y="843558"/>
            <a:ext cx="5579672" cy="3240360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76747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0" b="10144"/>
          <a:stretch/>
        </p:blipFill>
        <p:spPr>
          <a:xfrm>
            <a:off x="107504" y="113953"/>
            <a:ext cx="8928992" cy="4932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4227934"/>
            <a:ext cx="4032448" cy="564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765898"/>
            <a:ext cx="403244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4293098"/>
            <a:ext cx="4176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/>
              <a:t>Награждение победителей</a:t>
            </a:r>
          </a:p>
        </p:txBody>
      </p:sp>
    </p:spTree>
    <p:extLst>
      <p:ext uri="{BB962C8B-B14F-4D97-AF65-F5344CB8AC3E}">
        <p14:creationId xmlns:p14="http://schemas.microsoft.com/office/powerpoint/2010/main" val="118390664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361</Words>
  <Application>Microsoft Office PowerPoint</Application>
  <PresentationFormat>Экран (16:9)</PresentationFormat>
  <Paragraphs>40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Целевич Антон Анатольевич</cp:lastModifiedBy>
  <cp:revision>28</cp:revision>
  <dcterms:created xsi:type="dcterms:W3CDTF">2016-06-28T14:07:50Z</dcterms:created>
  <dcterms:modified xsi:type="dcterms:W3CDTF">2016-12-22T14:51:40Z</dcterms:modified>
</cp:coreProperties>
</file>