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6" r:id="rId6"/>
    <p:sldId id="264" r:id="rId7"/>
    <p:sldId id="262" r:id="rId8"/>
    <p:sldId id="258" r:id="rId9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9062" y="937482"/>
            <a:ext cx="3322384" cy="2240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Отчет о реализации мероприятия Программы:</a:t>
            </a:r>
            <a:endParaRPr lang="ru-RU" sz="13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49062" y="1246304"/>
            <a:ext cx="3728841" cy="12003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600" b="1" dirty="0"/>
              <a:t>Всероссийский портал</a:t>
            </a:r>
          </a:p>
          <a:p>
            <a:r>
              <a:rPr lang="ru-RU" sz="2600" b="1" dirty="0"/>
              <a:t>поддержки деятельности</a:t>
            </a:r>
          </a:p>
          <a:p>
            <a:r>
              <a:rPr lang="ru-RU" sz="2600" b="1" dirty="0"/>
              <a:t>СНО России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85348" y="627534"/>
            <a:ext cx="4317480" cy="2088232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49062" y="3082328"/>
            <a:ext cx="3553409" cy="480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Руководитель мероприятия</a:t>
            </a:r>
            <a:r>
              <a:rPr lang="ru-RU" sz="1300" b="1" dirty="0"/>
              <a:t>:  Наталья </a:t>
            </a:r>
            <a:r>
              <a:rPr lang="ru-RU" sz="1300" b="1" dirty="0" err="1"/>
              <a:t>Рябчинская</a:t>
            </a:r>
            <a:endParaRPr lang="ru-RU" sz="1300" b="1" dirty="0"/>
          </a:p>
          <a:p>
            <a:pPr>
              <a:lnSpc>
                <a:spcPct val="120000"/>
              </a:lnSpc>
            </a:pPr>
            <a:r>
              <a:rPr lang="ru-RU" sz="1300" dirty="0"/>
              <a:t>Куратор мероприятия: </a:t>
            </a:r>
            <a:r>
              <a:rPr lang="ru-RU" sz="1300" b="1" dirty="0"/>
              <a:t> Антон Целевич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9062" y="3795768"/>
            <a:ext cx="3895618" cy="7201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Партнеры мероприятия:</a:t>
            </a:r>
          </a:p>
          <a:p>
            <a:pPr>
              <a:lnSpc>
                <a:spcPct val="120000"/>
              </a:lnSpc>
            </a:pPr>
            <a:r>
              <a:rPr lang="ru-RU" sz="1300" b="1" dirty="0"/>
              <a:t>ВМОО «Российский союз студенческих организаций»</a:t>
            </a:r>
          </a:p>
          <a:p>
            <a:pPr>
              <a:lnSpc>
                <a:spcPct val="120000"/>
              </a:lnSpc>
            </a:pPr>
            <a:r>
              <a:rPr lang="ru-RU" sz="1300" b="1" dirty="0"/>
              <a:t>Всероссийский клуб молодых исследователей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авел\Downloads\1.3 Всероссийский портал поддержки деятельности СНО России\Фото\Профильные мероприятия\Конкурс СНО. Отобрали научники\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7"/>
          <a:stretch/>
        </p:blipFill>
        <p:spPr bwMode="auto">
          <a:xfrm>
            <a:off x="206348" y="196525"/>
            <a:ext cx="3501557" cy="480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2187" y="411510"/>
            <a:ext cx="5472031" cy="18722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62191" y="2495674"/>
            <a:ext cx="5074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основу содержательного наполнения системы были положены итоги ряда всероссийских научных студенческих мероприятий: Международного молодежного научного форума «Ломоносов-2015», </a:t>
            </a:r>
          </a:p>
          <a:p>
            <a:r>
              <a:rPr lang="ru-RU" sz="1600" dirty="0"/>
              <a:t>I Всероссийского съезда молодежных научных и конструкторских объединений, I Всероссийского конкурса студенческих научных обществ и конструкторских бюро, площадки «Наука и инновации» VII Всероссийского студенческого форума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0575" y="562200"/>
            <a:ext cx="5045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Запуск интерактивной системы поддержки деятельности СНО стал одним из ключевых проектов в области развития деятельности научных студенческих объединений в вузах России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и их эффективного взаимодействия.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Проект стартовал в рамках ПРДСО АлтГУ 2015. </a:t>
            </a:r>
          </a:p>
        </p:txBody>
      </p:sp>
      <p:sp>
        <p:nvSpPr>
          <p:cNvPr id="8" name="Прямоугольник 7"/>
          <p:cNvSpPr/>
          <p:nvPr/>
        </p:nvSpPr>
        <p:spPr>
          <a:xfrm rot="18900000">
            <a:off x="3329461" y="1111249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ownloads\6.2 Единый портал юридической поддержки и правового просвещения граждан\Фото. Авт.пр. Ксения Леванчук\DSC_09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16923"/>
          <a:stretch/>
        </p:blipFill>
        <p:spPr bwMode="auto">
          <a:xfrm>
            <a:off x="201706" y="228511"/>
            <a:ext cx="3440867" cy="47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7904" y="502677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Во исполнение принятых решений на профильных мероприятиях, на базе информационной системы организации научных мероприятий (портал «Ломоносов») был создан сайт – sno-rf.com, на котором размещены нормативно-правовые документы, регламентирующие и обеспечивающие деятельность СНО, методические рекомендации по созданию и развитию научных объединений молодежи, примеры лучших практик деятельности СНО, информация о профильных мероприятиях, посвященных студенческой науке и студенческим научным объединениям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2945138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Портал включает разделы </a:t>
            </a:r>
            <a:r>
              <a:rPr lang="ru-RU" sz="1600" b="1" dirty="0"/>
              <a:t>«Документы», «Полезные ссылки»,</a:t>
            </a:r>
            <a:r>
              <a:rPr lang="ru-RU" sz="1600" dirty="0"/>
              <a:t> в которых содержатся профильные нормативно-правовые акты, резолюции Всероссийских студенческих форумов и иных значимых профильных мероприятий, методические рекомендации по работе научных студенческих обществ, а также ссылки на </a:t>
            </a:r>
            <a:r>
              <a:rPr lang="ru-RU" sz="1600" dirty="0" err="1"/>
              <a:t>интернет-ресурсы</a:t>
            </a:r>
            <a:r>
              <a:rPr lang="ru-RU" sz="1600" dirty="0"/>
              <a:t>, которые могут быть интересными в деятельности СНО</a:t>
            </a:r>
          </a:p>
        </p:txBody>
      </p:sp>
      <p:pic>
        <p:nvPicPr>
          <p:cNvPr id="3074" name="Picture 2" descr="C:\Users\Павел\Downloads\1.3 Всероссийский портал поддержки деятельности СНО России\Фото\Работа за порталом\Фото (49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t="28124" r="55408"/>
          <a:stretch/>
        </p:blipFill>
        <p:spPr bwMode="auto">
          <a:xfrm>
            <a:off x="201706" y="228511"/>
            <a:ext cx="3440867" cy="47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387859" y="339502"/>
            <a:ext cx="5432613" cy="2520280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авел\Downloads\6.2 Единый портал юридической поддержки и правового просвещения граждан\Фото. Авт.пр. Ксения Леванчук\DSC_09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r="9179"/>
          <a:stretch/>
        </p:blipFill>
        <p:spPr bwMode="auto">
          <a:xfrm>
            <a:off x="3602338" y="215154"/>
            <a:ext cx="5329088" cy="47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900" y="280263"/>
            <a:ext cx="3270988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dirty="0"/>
              <a:t>В разделе </a:t>
            </a:r>
            <a:r>
              <a:rPr lang="ru-RU" sz="1500" b="1" dirty="0"/>
              <a:t>«Мероприятия» </a:t>
            </a:r>
            <a:r>
              <a:rPr lang="ru-RU" sz="1500" dirty="0"/>
              <a:t>можно </a:t>
            </a:r>
          </a:p>
          <a:p>
            <a:r>
              <a:rPr lang="ru-RU" sz="1500" dirty="0"/>
              <a:t>не только просмотреть историю проведения научных студенческих мероприятий, но также отследить состав участников и экспертов, принявших в них участие. </a:t>
            </a:r>
          </a:p>
          <a:p>
            <a:r>
              <a:rPr lang="ru-RU" sz="1500" dirty="0"/>
              <a:t>В </a:t>
            </a:r>
            <a:r>
              <a:rPr lang="ru-RU" sz="1500" b="1" dirty="0"/>
              <a:t>«Лучших практиках» </a:t>
            </a:r>
            <a:r>
              <a:rPr lang="ru-RU" sz="1500" dirty="0"/>
              <a:t>сегодня размещены практики, описания деятельности студенческих научных объединений, признанных лучшими </a:t>
            </a:r>
          </a:p>
          <a:p>
            <a:r>
              <a:rPr lang="ru-RU" sz="1500" dirty="0"/>
              <a:t>по итогам Всероссийского конкурса студенческих научных обществ и конструкторских бюро. </a:t>
            </a:r>
          </a:p>
          <a:p>
            <a:r>
              <a:rPr lang="ru-RU" sz="1500" dirty="0"/>
              <a:t>Раздел </a:t>
            </a:r>
            <a:r>
              <a:rPr lang="ru-RU" sz="1500" b="1" dirty="0"/>
              <a:t>«Новости», </a:t>
            </a:r>
            <a:r>
              <a:rPr lang="ru-RU" sz="1500" dirty="0"/>
              <a:t>отличается динамикой наполнения, содержит </a:t>
            </a:r>
          </a:p>
          <a:p>
            <a:r>
              <a:rPr lang="ru-RU" sz="1500" dirty="0"/>
              <a:t>в себе материалы региональных, всероссийских и международных мероприятий посвященных студенческой науке и студенческим научным обществам </a:t>
            </a:r>
          </a:p>
        </p:txBody>
      </p:sp>
      <p:pic>
        <p:nvPicPr>
          <p:cNvPr id="2" name="Picture 2" descr="C:\Users\Павел\Downloads\1.3 Всероссийский портал поддержки деятельности СНО России\Фото\Работа за порталом\Фото (5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r="3454"/>
          <a:stretch/>
        </p:blipFill>
        <p:spPr bwMode="auto">
          <a:xfrm>
            <a:off x="3602338" y="215154"/>
            <a:ext cx="5329088" cy="47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674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авел\Downloads\1.3 Всероссийский портал поддержки деятельности СНО России\Фото\Профильные мероприятия\Конкурс СНО. Отобрали научники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5"/>
          <a:stretch/>
        </p:blipFill>
        <p:spPr bwMode="auto">
          <a:xfrm>
            <a:off x="237033" y="213936"/>
            <a:ext cx="8664356" cy="474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7994" y="2499742"/>
            <a:ext cx="5544616" cy="190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76244" y="2551728"/>
            <a:ext cx="53600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Одним из необходимых элементов сайта является отсылка к информационной системе организации научных мероприятий – порталу «Ломоносов». Календарь научных событий, функционал общения научно-ориентированной молодежи и организации научных и социально значимых мероприятий – специализация портала «Ломоносов», который дополняется площадкой </a:t>
            </a:r>
            <a:r>
              <a:rPr lang="ru-RU" sz="1400" dirty="0" err="1"/>
              <a:t>sno-rf</a:t>
            </a:r>
            <a:r>
              <a:rPr lang="ru-RU" sz="1400" dirty="0"/>
              <a:t> - </a:t>
            </a:r>
            <a:r>
              <a:rPr lang="ru-RU" sz="1400" dirty="0" err="1"/>
              <a:t>фактологической</a:t>
            </a:r>
            <a:r>
              <a:rPr lang="ru-RU" sz="1400" dirty="0"/>
              <a:t>, описательной, аналитической информацией о деятельности научных объединений России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87994" y="4398239"/>
            <a:ext cx="554461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8608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ownloads\6.2 Единый портал юридической поддержки и правового просвещения граждан\Фото. Авт.пр. Ксения Леванчук\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23491"/>
          <a:stretch/>
        </p:blipFill>
        <p:spPr bwMode="auto">
          <a:xfrm>
            <a:off x="3602337" y="215153"/>
            <a:ext cx="5329088" cy="47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900" y="280263"/>
            <a:ext cx="3198980" cy="4555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/>
              <a:t>В 2016 году сайт переведен на новую платформу, поменял адрес </a:t>
            </a:r>
          </a:p>
          <a:p>
            <a:r>
              <a:rPr lang="ru-RU" sz="1400" b="1" dirty="0"/>
              <a:t>со </a:t>
            </a:r>
            <a:r>
              <a:rPr lang="ru-RU" sz="1400" b="1" dirty="0" err="1"/>
              <a:t>sno-rf</a:t>
            </a:r>
            <a:r>
              <a:rPr lang="ru-RU" sz="1400" b="1" dirty="0"/>
              <a:t>.</a:t>
            </a:r>
            <a:r>
              <a:rPr lang="en-US" sz="1400" b="1" dirty="0"/>
              <a:t>com </a:t>
            </a:r>
            <a:r>
              <a:rPr lang="ru-RU" sz="1400" b="1" dirty="0"/>
              <a:t>на </a:t>
            </a:r>
            <a:r>
              <a:rPr lang="ru-RU" sz="1400" b="1" dirty="0" err="1"/>
              <a:t>sno-rf</a:t>
            </a:r>
            <a:r>
              <a:rPr lang="ru-RU" sz="1400" b="1" dirty="0"/>
              <a:t>.</a:t>
            </a:r>
            <a:r>
              <a:rPr lang="en-US" sz="1400" b="1" dirty="0" err="1"/>
              <a:t>ru</a:t>
            </a:r>
            <a:r>
              <a:rPr lang="ru-RU" sz="1400" b="1" dirty="0"/>
              <a:t>. </a:t>
            </a:r>
          </a:p>
          <a:p>
            <a:endParaRPr lang="ru-RU" sz="1400" b="1" dirty="0"/>
          </a:p>
          <a:p>
            <a:r>
              <a:rPr lang="ru-RU" sz="1500" dirty="0"/>
              <a:t>В плане содержания - актуализированы разделы «Документы» и «Полезные ссылки», </a:t>
            </a:r>
          </a:p>
          <a:p>
            <a:r>
              <a:rPr lang="ru-RU" sz="1500" dirty="0"/>
              <a:t>в разделе «Мероприятия» добавлены события, в «Лучших практиках» размещены результаты Всероссийского конкурса студенческих научных обществ и конструкторских бюро – 2016, добавлены эксперты СНО и СКБ (СКТБ), динамично наполняется раздел «Новости». На различных площадках, профильных мероприятиях, в разных городах России (Барнаул, Омск, Томск, Саранск, Москва) проведены презентации содержания и возможностей портала</a:t>
            </a:r>
          </a:p>
        </p:txBody>
      </p:sp>
      <p:pic>
        <p:nvPicPr>
          <p:cNvPr id="6146" name="Picture 2" descr="C:\Users\Павел\Downloads\1.3 Всероссийский портал поддержки деятельности СНО России\Фото\Профильные мероприятия\Конкурс СНО. Отобрали научники\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3035"/>
          <a:stretch/>
        </p:blipFill>
        <p:spPr bwMode="auto">
          <a:xfrm>
            <a:off x="3602337" y="215153"/>
            <a:ext cx="5329088" cy="47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963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авел\Downloads\1.3 Всероссийский портал поддержки деятельности СНО России\Фото\Профильные мероприятия\II Всероссийский съезд СНО Саранск\IVlP8aP47v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97"/>
          <a:stretch/>
        </p:blipFill>
        <p:spPr bwMode="auto">
          <a:xfrm>
            <a:off x="237033" y="210551"/>
            <a:ext cx="8664356" cy="473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7994" y="3219822"/>
            <a:ext cx="5544616" cy="1276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76244" y="3281081"/>
            <a:ext cx="53600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работу сайта на сегодняшний день вовлечены более 2000 студентов не только научного студенческого общества Алтайского государственного университета, но и еще более 40 вузов России. </a:t>
            </a:r>
          </a:p>
          <a:p>
            <a:pPr algn="ctr"/>
            <a:r>
              <a:rPr lang="ru-RU" sz="1400" dirty="0"/>
              <a:t>Кроме того, в наполнение сайта включен Пресс-центр Всероссийского клуба молодых исследователей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87994" y="4487670"/>
            <a:ext cx="554461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7439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Павел\Downloads\1.3 Всероссийский портал поддержки деятельности СНО России\Фото\Профильные мероприятия\Конкурс СНО. Отобрали научники\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0" b="15109"/>
          <a:stretch/>
        </p:blipFill>
        <p:spPr bwMode="auto">
          <a:xfrm>
            <a:off x="3697940" y="-1"/>
            <a:ext cx="2121073" cy="24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авел\Downloads\1.3 Всероссийский портал поддержки деятельности СНО России\Фото\Профильные мероприятия\Конкурс СНО. Отобрали научники\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/>
          <a:stretch/>
        </p:blipFill>
        <p:spPr bwMode="auto">
          <a:xfrm>
            <a:off x="6012160" y="770675"/>
            <a:ext cx="2498496" cy="17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Павел\Downloads\1.3 Всероссийский портал поддержки деятельности СНО России\Фото\Профильные мероприятия\II Всероссийский съезд СНО Саранск\ZN8diY4nkw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r="4345"/>
          <a:stretch/>
        </p:blipFill>
        <p:spPr bwMode="auto">
          <a:xfrm>
            <a:off x="3697940" y="2647240"/>
            <a:ext cx="3185280" cy="22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700" y="1352838"/>
            <a:ext cx="3182180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Работа интерактивной системы поддержки деятельности СНО России стала основой для разработки эффективной и универсальной модели организации деятельности научных студенческих объединений в стране. С его помощью удалось систематизировать деятельность СНО и СКБ (СКТБ) России. Учет достижений лучших научных студенческих объединений страны на едином Интернет-ресурсе способствует повышению эффективности деятельности молодых научных объединений, а также развитию их взаимодействия между собой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61787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9699" y="262845"/>
            <a:ext cx="32926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/>
              <a:t>Портал имеет большой потенциал развития, продолжает свое интенсивное наполнение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700" y="771550"/>
            <a:ext cx="28941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cap="all" dirty="0">
                <a:solidFill>
                  <a:schemeClr val="tx2"/>
                </a:solidFill>
              </a:rPr>
              <a:t>Итоги</a:t>
            </a:r>
          </a:p>
        </p:txBody>
      </p:sp>
    </p:spTree>
    <p:extLst>
      <p:ext uri="{BB962C8B-B14F-4D97-AF65-F5344CB8AC3E}">
        <p14:creationId xmlns:p14="http://schemas.microsoft.com/office/powerpoint/2010/main" val="11839066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603</Words>
  <Application>Microsoft Office PowerPoint</Application>
  <PresentationFormat>Экран (16:9)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32</cp:revision>
  <dcterms:created xsi:type="dcterms:W3CDTF">2016-06-28T14:07:50Z</dcterms:created>
  <dcterms:modified xsi:type="dcterms:W3CDTF">2016-12-26T12:33:54Z</dcterms:modified>
</cp:coreProperties>
</file>