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5437" y="1371539"/>
            <a:ext cx="3322384" cy="2240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Отчет о реализации мероприятия</a:t>
            </a:r>
            <a:r>
              <a:rPr lang="ru-RU" sz="1300" b="1" dirty="0"/>
              <a:t> </a:t>
            </a:r>
            <a:r>
              <a:rPr lang="ru-RU" sz="1300" dirty="0"/>
              <a:t>Программы:</a:t>
            </a:r>
            <a:endParaRPr lang="ru-RU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35437" y="1699231"/>
            <a:ext cx="3368102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200" b="1" dirty="0"/>
              <a:t>«Межвузовский</a:t>
            </a:r>
          </a:p>
          <a:p>
            <a:r>
              <a:rPr lang="ru-RU" sz="3200" b="1" dirty="0"/>
              <a:t>студенческий бал»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98017" y="1037193"/>
            <a:ext cx="4194463" cy="196660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35437" y="3387763"/>
            <a:ext cx="3534622" cy="4801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/>
              <a:t>Руководитель мероприятия:</a:t>
            </a:r>
            <a:r>
              <a:rPr lang="ru-RU" sz="1300" b="1" dirty="0"/>
              <a:t> Светлана Привалова</a:t>
            </a:r>
          </a:p>
          <a:p>
            <a:pPr>
              <a:lnSpc>
                <a:spcPct val="120000"/>
              </a:lnSpc>
            </a:pPr>
            <a:r>
              <a:rPr lang="ru-RU" sz="1300" dirty="0"/>
              <a:t>Куратор мероприятия: </a:t>
            </a:r>
            <a:r>
              <a:rPr lang="ru-RU" sz="1300" b="1" dirty="0"/>
              <a:t>Лилия </a:t>
            </a:r>
            <a:r>
              <a:rPr lang="ru-RU" sz="1300" b="1" dirty="0" err="1"/>
              <a:t>Личаченко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429794" y="2069502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Павел\Downloads\Фото. Авт.пр.Мария Лобастова\Фото. Авт.пр.Мария Лобастова\IMG_4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4" y="224533"/>
            <a:ext cx="3077932" cy="205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Павел\Downloads\Фото. Авт.пр.Мария Лобастова\Фото. Авт.пр.Мария Лобастова\IMG_4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80" y="224534"/>
            <a:ext cx="3088776" cy="20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682" y="2653337"/>
            <a:ext cx="859542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20 декабря 2016 года в Алтайском государственном университете </a:t>
            </a:r>
          </a:p>
          <a:p>
            <a:pPr algn="ctr"/>
            <a:r>
              <a:rPr lang="ru-RU" sz="1600" b="1" dirty="0"/>
              <a:t>прошел «Межвузовский студенческий бал» </a:t>
            </a:r>
          </a:p>
          <a:p>
            <a:pPr algn="ctr"/>
            <a:endParaRPr lang="ru-RU" sz="500" b="1" dirty="0"/>
          </a:p>
          <a:p>
            <a:pPr algn="ctr"/>
            <a:r>
              <a:rPr lang="ru-RU" sz="1600" dirty="0"/>
              <a:t>Проект не был поддержан Минобрнауки России в Программе развития деятельности студенческих объединений АлтГУ на 2016 год, однако инициатива студентов была организационно и информационно поддержана Советом студентов Алтая, организационно и финансово – Лигой студентов Алтайского государственного университета</a:t>
            </a:r>
          </a:p>
        </p:txBody>
      </p:sp>
      <p:pic>
        <p:nvPicPr>
          <p:cNvPr id="7" name="Picture 2" descr="C:\Users\Павел\Downloads\Фото. Авт.пр.Мария Лобастова\Фото. Авт.пр.Мария Лобастова\IMG_4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76" y="226447"/>
            <a:ext cx="3076925" cy="20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Downloads\Фото. Авт.пр.Мария Лобастова\Фото. Авт.пр.Мария Лобастова\IMG_4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r="50999"/>
          <a:stretch/>
        </p:blipFill>
        <p:spPr bwMode="auto">
          <a:xfrm>
            <a:off x="228124" y="196525"/>
            <a:ext cx="3479782" cy="48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87" y="424858"/>
            <a:ext cx="5472031" cy="23042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38197" y="2844100"/>
            <a:ext cx="507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Бал проводился с целью знакомства обучающейся молодежи с историей и национальными традициями России конца XIX - начала ХХ века, культурного и патриотического просвещения молодежи города Барнаула, развития творческого и организационного сотрудничества между студенческими лидерами и организациями вузов Алтайского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483518"/>
            <a:ext cx="53338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В проекте приняли участие крупнейшие вузы Алтайского края: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университет,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политехнический университет,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аграрный университет,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медицинский университет,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институт культуры,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Алтайский государственный педагогический университет, </a:t>
            </a: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Российская академия народного хозяйства и государственной службы при Президенте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 rot="18900000">
            <a:off x="3262189" y="1543297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авел\Downloads\Фото. Авт.пр.Мария Лобастова\Фото. Авт.пр.Мария Лобастова\IMG_44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48496"/>
          <a:stretch/>
        </p:blipFill>
        <p:spPr bwMode="auto">
          <a:xfrm>
            <a:off x="201706" y="226236"/>
            <a:ext cx="3440867" cy="47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483518"/>
            <a:ext cx="49685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 реализовывался в три этапа. Первый – презентация на Совете студентов Алтая и в вузах Алтайского края (организационная комиссия в составе председателя ОСО </a:t>
            </a:r>
            <a:r>
              <a:rPr lang="ru-RU" sz="1400" dirty="0" err="1"/>
              <a:t>АлтГУ</a:t>
            </a:r>
            <a:r>
              <a:rPr lang="ru-RU" sz="1400" dirty="0"/>
              <a:t> Ивана </a:t>
            </a:r>
            <a:r>
              <a:rPr lang="ru-RU" sz="1400" dirty="0" err="1"/>
              <a:t>Субочева</a:t>
            </a:r>
            <a:r>
              <a:rPr lang="ru-RU" sz="1400" dirty="0"/>
              <a:t>, председателя Лиги студентов Саввы Шипилова и руководителя Совета культурных организаторов </a:t>
            </a:r>
            <a:r>
              <a:rPr lang="ru-RU" sz="1400" dirty="0" err="1"/>
              <a:t>АлтГУ</a:t>
            </a:r>
            <a:r>
              <a:rPr lang="ru-RU" sz="1400" dirty="0"/>
              <a:t> Галины </a:t>
            </a:r>
            <a:r>
              <a:rPr lang="ru-RU" sz="1400" dirty="0" err="1"/>
              <a:t>Гряниковой</a:t>
            </a:r>
            <a:r>
              <a:rPr lang="ru-RU" sz="1400" dirty="0"/>
              <a:t>). Второй – отбор творческих номеров от всех вузов (творческая группа в составе призёра и победителя краевых конкурсов в составе танцевального коллектива «</a:t>
            </a:r>
            <a:r>
              <a:rPr lang="ru-RU" sz="1400" dirty="0" err="1"/>
              <a:t>Джуманджи</a:t>
            </a:r>
            <a:r>
              <a:rPr lang="ru-RU" sz="1400" dirty="0"/>
              <a:t>» </a:t>
            </a:r>
            <a:r>
              <a:rPr lang="ru-RU" sz="1400" dirty="0" err="1"/>
              <a:t>Владислены</a:t>
            </a:r>
            <a:r>
              <a:rPr lang="ru-RU" sz="1400" dirty="0"/>
              <a:t> Кузиной, руководителя ВИА </a:t>
            </a:r>
            <a:r>
              <a:rPr lang="ru-RU" sz="1400" dirty="0" err="1"/>
              <a:t>АлтГУ</a:t>
            </a:r>
            <a:r>
              <a:rPr lang="ru-RU" sz="1400" dirty="0"/>
              <a:t> Михаила </a:t>
            </a:r>
            <a:r>
              <a:rPr lang="ru-RU" sz="1400" dirty="0" err="1"/>
              <a:t>Банушкина</a:t>
            </a:r>
            <a:r>
              <a:rPr lang="ru-RU" sz="1400" dirty="0"/>
              <a:t>, участниц всероссийских вокальных конкурсов в составе вокальной группы «</a:t>
            </a:r>
            <a:r>
              <a:rPr lang="ru-RU" sz="1400" dirty="0" err="1"/>
              <a:t>Сибирия</a:t>
            </a:r>
            <a:r>
              <a:rPr lang="ru-RU" sz="1400" dirty="0"/>
              <a:t>», Юлии </a:t>
            </a:r>
            <a:r>
              <a:rPr lang="ru-RU" sz="1400" dirty="0" err="1"/>
              <a:t>Побережнюк</a:t>
            </a:r>
            <a:r>
              <a:rPr lang="ru-RU" sz="1400" dirty="0"/>
              <a:t> и Веры Дуровой, а также представителя оргкомитета – Ивана </a:t>
            </a:r>
            <a:r>
              <a:rPr lang="ru-RU" sz="1400" dirty="0" err="1"/>
              <a:t>Субочева</a:t>
            </a:r>
            <a:r>
              <a:rPr lang="ru-RU" sz="1400" dirty="0"/>
              <a:t>). Третий – проведение итогового события: интермедии в холле Актового зала, фуршета, концертной программы из отобранных номеров (творческое объединение «</a:t>
            </a:r>
            <a:r>
              <a:rPr lang="ru-RU" sz="1400" dirty="0" err="1"/>
              <a:t>Бэлль</a:t>
            </a:r>
            <a:r>
              <a:rPr lang="ru-RU" sz="1400" dirty="0"/>
              <a:t>», танцевальный коллектив «</a:t>
            </a:r>
            <a:r>
              <a:rPr lang="ru-RU" sz="1400" dirty="0" err="1"/>
              <a:t>Вива</a:t>
            </a:r>
            <a:r>
              <a:rPr lang="ru-RU" sz="1400" dirty="0"/>
              <a:t> </a:t>
            </a:r>
            <a:r>
              <a:rPr lang="ru-RU" sz="1400" dirty="0" err="1"/>
              <a:t>дэнс</a:t>
            </a:r>
            <a:r>
              <a:rPr lang="ru-RU" sz="1400" dirty="0"/>
              <a:t>», Артур </a:t>
            </a:r>
            <a:r>
              <a:rPr lang="ru-RU" sz="1400" dirty="0" err="1"/>
              <a:t>Верхотурцев</a:t>
            </a:r>
            <a:r>
              <a:rPr lang="ru-RU" sz="1400" dirty="0"/>
              <a:t> – аккордеон, Анастасия </a:t>
            </a:r>
            <a:r>
              <a:rPr lang="ru-RU" sz="1400" dirty="0" err="1"/>
              <a:t>Клетчёнок</a:t>
            </a:r>
            <a:r>
              <a:rPr lang="ru-RU" sz="1400" dirty="0"/>
              <a:t>, </a:t>
            </a:r>
            <a:r>
              <a:rPr lang="en-US" sz="1400" dirty="0"/>
              <a:t>c</a:t>
            </a:r>
            <a:r>
              <a:rPr lang="ru-RU" sz="1400" dirty="0" err="1"/>
              <a:t>олисты</a:t>
            </a:r>
            <a:r>
              <a:rPr lang="ru-RU" sz="1400" dirty="0"/>
              <a:t> ансамбля бального танца «Фокстрот», ВИА АГУ, вокальная группа «</a:t>
            </a:r>
            <a:r>
              <a:rPr lang="ru-RU" sz="1400" dirty="0" err="1"/>
              <a:t>Сибирия</a:t>
            </a:r>
            <a:r>
              <a:rPr lang="ru-RU" sz="1400" dirty="0"/>
              <a:t>» и </a:t>
            </a:r>
            <a:r>
              <a:rPr lang="ru-RU" sz="1400" dirty="0" err="1"/>
              <a:t>др</a:t>
            </a:r>
            <a:r>
              <a:rPr lang="ru-RU" sz="1400" dirty="0"/>
              <a:t>).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339502"/>
            <a:ext cx="5432613" cy="446449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Фото. Авт.пр.Мария Лобастова\Фото. Авт.пр.Мария Лобастова\IMG_41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r="9940" b="6499"/>
          <a:stretch/>
        </p:blipFill>
        <p:spPr bwMode="auto">
          <a:xfrm>
            <a:off x="237032" y="213936"/>
            <a:ext cx="8664357" cy="47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4308" y="3147814"/>
            <a:ext cx="5351988" cy="89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76244" y="3233202"/>
            <a:ext cx="5360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Непосредственно перед концертом прошел </a:t>
            </a:r>
            <a:r>
              <a:rPr lang="ru-RU" sz="1400" dirty="0" err="1"/>
              <a:t>флеш</a:t>
            </a:r>
            <a:r>
              <a:rPr lang="ru-RU" sz="1400" dirty="0"/>
              <a:t>-моб – реконструкция исторического бала. Пары в бальных средневековых нарядах учили всех желающих танцевать вальс</a:t>
            </a:r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1884308" y="4038199"/>
            <a:ext cx="5351988" cy="45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43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Фото. Авт.пр.Мария Лобастова\Фото. Авт.пр.Мария Лобастова\IMG_4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22" y="918011"/>
            <a:ext cx="2396278" cy="15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авел\Downloads\Фото. Авт.пр.Мария Лобастова\Фото. Авт.пр.Мария Лобастова\IMG_4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07"/>
          <a:stretch/>
        </p:blipFill>
        <p:spPr bwMode="auto">
          <a:xfrm>
            <a:off x="3697939" y="-38270"/>
            <a:ext cx="2121071" cy="25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вел\Downloads\2.2 Профориентационная конференция «Мы выбираем будущее»\Фото. Авт.пр.Луценко Татьяна\IMG_84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/>
          <a:stretch/>
        </p:blipFill>
        <p:spPr bwMode="auto">
          <a:xfrm>
            <a:off x="3697940" y="2648982"/>
            <a:ext cx="3178316" cy="22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1136814"/>
            <a:ext cx="318218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Важной частью проекта стал Конкурс «Золотая молодежь Алтая», также мероприятие в рамках ПРДСО АлтГУ на 2016 год. На торжественной части Бала были награждены победители Конкурса. Там же было объявлено о проведении в День российского студенчества 25 января 2017 года </a:t>
            </a:r>
            <a:r>
              <a:rPr lang="en-US" sz="1400" dirty="0"/>
              <a:t>III </a:t>
            </a:r>
            <a:r>
              <a:rPr lang="ru-RU" sz="1400" dirty="0"/>
              <a:t>Конвента лидеров студенческих организаций Алтайского края. Активные участники, организаторы Бала, победители Конкурса «Золотая молодежь Алтая» были приглашены на конвент в качестве спикеров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3075806"/>
            <a:ext cx="1944216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Общее количество организаторов, волонтеров, участников конкурсной, презентационной и творческой программы, зрителей составило более 550 человек.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45763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9700" y="555526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2643758"/>
            <a:ext cx="19442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cap="all" dirty="0">
                <a:solidFill>
                  <a:schemeClr val="tx2"/>
                </a:solidFill>
              </a:rPr>
              <a:t>Количество участников</a:t>
            </a:r>
          </a:p>
          <a:p>
            <a:r>
              <a:rPr lang="ru-RU" sz="1300" b="1" cap="all" dirty="0">
                <a:solidFill>
                  <a:schemeClr val="tx2"/>
                </a:solidFill>
              </a:rPr>
              <a:t>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461</Words>
  <Application>Microsoft Office PowerPoint</Application>
  <PresentationFormat>Экран 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25</cp:revision>
  <dcterms:created xsi:type="dcterms:W3CDTF">2016-06-28T14:07:50Z</dcterms:created>
  <dcterms:modified xsi:type="dcterms:W3CDTF">2017-01-13T10:53:07Z</dcterms:modified>
</cp:coreProperties>
</file>