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58" r:id="rId9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44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709937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987574"/>
            <a:ext cx="3553602" cy="246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/>
              <a:t>Открытие </a:t>
            </a:r>
          </a:p>
          <a:p>
            <a:r>
              <a:rPr lang="ru-RU" sz="3200" b="1" dirty="0"/>
              <a:t>университетского </a:t>
            </a:r>
          </a:p>
          <a:p>
            <a:r>
              <a:rPr lang="ru-RU" sz="3200" b="1" dirty="0"/>
              <a:t>пространства</a:t>
            </a:r>
          </a:p>
          <a:p>
            <a:r>
              <a:rPr lang="ru-RU" sz="3200" b="1" dirty="0"/>
              <a:t>молодежного </a:t>
            </a:r>
          </a:p>
          <a:p>
            <a:r>
              <a:rPr lang="ru-RU" sz="3200" b="1" dirty="0"/>
              <a:t>Творчества и досуга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01696" y="465465"/>
            <a:ext cx="4317480" cy="317305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446" y="3883807"/>
            <a:ext cx="3088218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 </a:t>
            </a:r>
            <a:r>
              <a:rPr lang="ru-RU" sz="1300" b="1" dirty="0"/>
              <a:t>Наталья Браун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Антон Целевич</a:t>
            </a:r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344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Павел\Downloads\Фото\Фото\Творчество в АГУ\Открытие Актового зала\otkr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41" y="212657"/>
            <a:ext cx="2887195" cy="19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44" y="2571750"/>
            <a:ext cx="8595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конце 2013 года в рамках реализации ПРДСО АлтГУ 2012-2013 был открыт Комплекс студенческого творчества и досуга Алтайского государственного университета:</a:t>
            </a:r>
          </a:p>
          <a:p>
            <a:pPr algn="ctr"/>
            <a:r>
              <a:rPr lang="ru-RU" sz="1600" dirty="0"/>
              <a:t>280 м2, выставочный зал, танцевальный класс, студия КВН, вокальный класс, </a:t>
            </a:r>
          </a:p>
          <a:p>
            <a:pPr algn="ctr"/>
            <a:r>
              <a:rPr lang="ru-RU" sz="1600" dirty="0"/>
              <a:t>штаб студенческих отрядов, штаб волонтерского центра, гримерные комнаты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2" y="212657"/>
            <a:ext cx="2905032" cy="1936688"/>
          </a:xfrm>
          <a:prstGeom prst="rect">
            <a:avLst/>
          </a:prstGeom>
        </p:spPr>
      </p:pic>
      <p:pic>
        <p:nvPicPr>
          <p:cNvPr id="3" name="Picture 4" descr="C:\Users\Павел\Downloads\Фото\Фото\Творчество в АГУ\Открытие Актового зала\otkt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61" y="212657"/>
            <a:ext cx="2903580" cy="19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594" y="3521202"/>
            <a:ext cx="5074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 не был поддержан Минобрнауки России в Программе развития деятельности студенческих объединений АлтГУ </a:t>
            </a:r>
          </a:p>
          <a:p>
            <a:r>
              <a:rPr lang="ru-RU" sz="1400" dirty="0"/>
              <a:t>на 2016 год, однако инициатива была организационно и финансово поддержана администрацией Алтайского государственного университета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7402" r="26513" b="-415"/>
          <a:stretch/>
        </p:blipFill>
        <p:spPr>
          <a:xfrm>
            <a:off x="208656" y="201114"/>
            <a:ext cx="3384376" cy="48066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9894" y="411510"/>
            <a:ext cx="5524594" cy="2952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0553" y="562200"/>
            <a:ext cx="533389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За 3 года работы комплекса студенческое творчество </a:t>
            </a:r>
            <a:r>
              <a:rPr lang="ru-RU" sz="1500" dirty="0" err="1">
                <a:solidFill>
                  <a:schemeClr val="bg1"/>
                </a:solidFill>
              </a:rPr>
              <a:t>АлтГУ</a:t>
            </a:r>
            <a:r>
              <a:rPr lang="ru-RU" sz="1500" dirty="0">
                <a:solidFill>
                  <a:schemeClr val="bg1"/>
                </a:solidFill>
              </a:rPr>
              <a:t> сделало значимый шаг в своем развитии. Повысился уровень профессионального мастерства действующих студенческих коллективов, появились несколько новых творческих объединений, многократно увеличилось количество вовлеченных в студенческое творчество обучающихся. Объективными результатами роста стали заработанные Гран-при программ </a:t>
            </a:r>
            <a:r>
              <a:rPr lang="ru-RU" sz="1500" dirty="0" err="1">
                <a:solidFill>
                  <a:schemeClr val="bg1"/>
                </a:solidFill>
              </a:rPr>
              <a:t>АлтГУ</a:t>
            </a:r>
            <a:r>
              <a:rPr lang="ru-RU" sz="1500" dirty="0">
                <a:solidFill>
                  <a:schemeClr val="bg1"/>
                </a:solidFill>
              </a:rPr>
              <a:t> на Алтайской ФЕСТЕ в 2015 году и 1 место - в 2016 году. Для дальнейшего развития студенческое творчество университета нуждается в расширении репетиционной базы.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329461" y="183856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\Фото\Творчество в АГУ\Открытие Актового зала\otkt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48360"/>
          <a:stretch/>
        </p:blipFill>
        <p:spPr bwMode="auto">
          <a:xfrm>
            <a:off x="201706" y="225558"/>
            <a:ext cx="3440868" cy="47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1854" y="586627"/>
            <a:ext cx="48245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В 2016 году управлением воспитательной и </a:t>
            </a:r>
            <a:r>
              <a:rPr lang="ru-RU" sz="1500" dirty="0" err="1"/>
              <a:t>внеучебной</a:t>
            </a:r>
            <a:r>
              <a:rPr lang="ru-RU" sz="1500" dirty="0"/>
              <a:t> работы введена система ранжирования (этапов творческого роста) творческих коллективов университета на основе объективных достижений. Выявлены направления творчества, наиболее нуждающиеся в площадях для проведения репетиций. Так в настоящий момент в университете работают и достигли значимых успехов 4 хореографических коллектива (народного, классического, современного направлений), вокальный и вокально-инструментальный коллективы, 3 театральные студии </a:t>
            </a:r>
            <a:endParaRPr lang="en-US" sz="1500" dirty="0"/>
          </a:p>
          <a:p>
            <a:r>
              <a:rPr lang="ru-RU" sz="1500" dirty="0"/>
              <a:t>и 1 театр мод, которые не вмещаются для проведения репетиций в имеющиеся пространства ЦСТД. </a:t>
            </a:r>
            <a:endParaRPr lang="en-US" sz="1500" dirty="0"/>
          </a:p>
          <a:p>
            <a:r>
              <a:rPr lang="ru-RU" sz="1500" dirty="0"/>
              <a:t>Проект предполагает открытие второй очереди Комплекса студенческого творчества и досуга АлтГУ, репетиционных площадок для вокального, хореографического и театрального направлений.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416778"/>
            <a:ext cx="5432613" cy="432048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10224"/>
          <a:stretch/>
        </p:blipFill>
        <p:spPr>
          <a:xfrm>
            <a:off x="179512" y="195486"/>
            <a:ext cx="8784976" cy="47978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3147814"/>
            <a:ext cx="6656196" cy="154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219822"/>
            <a:ext cx="665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период 01.06-15.12.2015 был реализован первый этап проекта. В оперативное управление </a:t>
            </a:r>
            <a:r>
              <a:rPr lang="ru-RU" sz="1400" dirty="0" err="1"/>
              <a:t>УВиВР</a:t>
            </a:r>
            <a:r>
              <a:rPr lang="ru-RU" sz="1400" dirty="0"/>
              <a:t> в целях организации дополнительных помещений комплекса студенческого творчества и досуга приказом ректора </a:t>
            </a:r>
            <a:r>
              <a:rPr lang="ru-RU" sz="1400" dirty="0" err="1"/>
              <a:t>АлтГУ</a:t>
            </a:r>
            <a:r>
              <a:rPr lang="ru-RU" sz="1400" dirty="0"/>
              <a:t> передан лабораторный блок пристройки к корпусу «С» (пр. Социалистический, 68, литер В). В смете </a:t>
            </a:r>
            <a:r>
              <a:rPr lang="ru-RU" sz="1400" dirty="0" err="1"/>
              <a:t>УВиВР</a:t>
            </a:r>
            <a:r>
              <a:rPr lang="ru-RU" sz="1400" dirty="0"/>
              <a:t> на 2015 и 2016 годы университетом на ремонт помещений ЦСТД в качестве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ПРДСО выделены средства в размере 3 млн. руб.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4686271"/>
            <a:ext cx="665619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7527" y="878114"/>
            <a:ext cx="4885171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b="6847"/>
          <a:stretch/>
        </p:blipFill>
        <p:spPr>
          <a:xfrm rot="5400000">
            <a:off x="5115870" y="1217509"/>
            <a:ext cx="4854460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39502"/>
            <a:ext cx="35283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Сложной задачей для молодежной команды организаторов стала разработка проекта помещений ЦСТД. </a:t>
            </a:r>
            <a:endParaRPr lang="en-US" sz="1400" dirty="0"/>
          </a:p>
          <a:p>
            <a:r>
              <a:rPr lang="ru-RU" sz="1400" dirty="0"/>
              <a:t>В реконструкции нуждались 11 помещений общей площадью 528 </a:t>
            </a:r>
            <a:r>
              <a:rPr lang="ru-RU" sz="1400" dirty="0" err="1"/>
              <a:t>кв.м</a:t>
            </a:r>
            <a:r>
              <a:rPr lang="ru-RU" sz="1400" dirty="0"/>
              <a:t>. Был проведен конкурс на лучший дизайн-проект, в котором приняли участие выпускники, магистранты и аспиранты факультета искусств АлтГУ. На конкурс было представлено 10 работ.  Экспертной комиссией был утвержден 1 вариант - создания театральной студии полного цикла, танцевального класса, гримерных комнат (мужской и женской), вокального класса и вокально-инструментального класса. Проект подразумевает эффективное использование пространства, использование мобильных зон, инструментов трансформации, что позволит реализовывать самые смелые творческие идеи</a:t>
            </a:r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900" y="280263"/>
            <a:ext cx="3198980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Первоначальное назначение площадей, их конфигурация и архитектурно-планировочные решения не соответствовали утвержденному проекту. Было принято решение перепланировать помещения. Для этого был проведен комплекс организационно-строительных мероприятий и строительно-монтажных работ, связанных с изменением функционального назначения помещения, изменением количества и качества внутренних помещений (обследование объектов, инженерные и геодезические изыскания, составление проектной документации).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4972"/>
          <a:stretch/>
        </p:blipFill>
        <p:spPr>
          <a:xfrm>
            <a:off x="3635896" y="208009"/>
            <a:ext cx="5298913" cy="47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63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0" y="917347"/>
            <a:ext cx="2573736" cy="1695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"/>
          <a:stretch/>
        </p:blipFill>
        <p:spPr>
          <a:xfrm>
            <a:off x="3710841" y="2750940"/>
            <a:ext cx="3165416" cy="2247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700" y="530553"/>
            <a:ext cx="3182180" cy="420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300" dirty="0"/>
              <a:t>Силами студенческих отрядов в 2016 году произведен демонтаж стен, выравнивание уровня пола, демонтаж отделки несущих колонн, черновой штукатурки стен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/>
              <a:t>Силами специализированных подразделений университета были проведены работы по устройству запасного выхода (выделение изолированного прохода внутри комплекса, пристройка к зданию – снаружи), обустройство гидроизоляции и </a:t>
            </a:r>
            <a:r>
              <a:rPr lang="ru-RU" sz="1300" dirty="0" err="1"/>
              <a:t>отмосток</a:t>
            </a:r>
            <a:r>
              <a:rPr lang="ru-RU" sz="1300" dirty="0"/>
              <a:t>. Приобретено оборудование для создания системы вентиляции и </a:t>
            </a:r>
            <a:r>
              <a:rPr lang="ru-RU" sz="1300" dirty="0" err="1"/>
              <a:t>дымоудаления</a:t>
            </a:r>
            <a:endParaRPr lang="ru-RU" sz="13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300" dirty="0"/>
              <a:t>Следующий этап работы предполагает устройство инженерных систем, косметический ремонт помещений, покупку и монтаж мебели, звукового, светового и мультимедийного оборудования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3195618"/>
            <a:ext cx="194421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В рамках реализации проекта было организовано 12 акций, событий, мероприятий, в качестве организаторов, волонтеров и участников в мероприятия было вовлечено более 150 сотрудников и обучающихся АлтГУ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9502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0272" y="2763570"/>
            <a:ext cx="19442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cap="all" dirty="0">
                <a:solidFill>
                  <a:schemeClr val="tx2"/>
                </a:solidFill>
              </a:rPr>
              <a:t>Количество участников</a:t>
            </a:r>
          </a:p>
          <a:p>
            <a:r>
              <a:rPr lang="ru-RU" sz="1300" b="1" cap="all" dirty="0">
                <a:solidFill>
                  <a:schemeClr val="tx2"/>
                </a:solidFill>
              </a:rPr>
              <a:t>проекта: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/>
        </p:blipFill>
        <p:spPr>
          <a:xfrm>
            <a:off x="3710840" y="-299927"/>
            <a:ext cx="2517343" cy="29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638</Words>
  <Application>Microsoft Office PowerPoint</Application>
  <PresentationFormat>Экран (16:9)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31</cp:revision>
  <dcterms:created xsi:type="dcterms:W3CDTF">2016-06-28T14:07:50Z</dcterms:created>
  <dcterms:modified xsi:type="dcterms:W3CDTF">2017-01-13T12:31:24Z</dcterms:modified>
</cp:coreProperties>
</file>