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1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DE4E-5738-453A-AF5C-64D9C5C34FCC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5C1C5-A232-486D-87A0-33A725EE5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5C1C5-A232-486D-87A0-33A725EE54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9CBE06-8236-4810-B102-609B9F1153DA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480F61-6C8C-4176-996A-6A75D1AFD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077072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58085"/>
            <a:ext cx="91440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174012">
            <a:off x="1863725" y="4747499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 rot="174012">
            <a:off x="2533650" y="5398775"/>
            <a:ext cx="8099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Проект </a:t>
            </a:r>
            <a:r>
              <a:rPr lang="ru-RU" sz="2000" b="1" kern="0" dirty="0" smtClean="0">
                <a:solidFill>
                  <a:srgbClr val="002060"/>
                </a:solidFill>
                <a:latin typeface="Calibri" pitchFamily="34" charset="0"/>
              </a:rPr>
              <a:t>1.1.3</a:t>
            </a:r>
            <a:endParaRPr lang="ru-RU" sz="2000" b="1" kern="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Методическая школа</a:t>
            </a:r>
          </a:p>
          <a:p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                            «шаг в науку»</a:t>
            </a:r>
            <a:endParaRPr lang="ru-RU" sz="30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79712" y="4229472"/>
            <a:ext cx="5715000" cy="1371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Руководитель проекта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     </a:t>
            </a:r>
            <a:r>
              <a:rPr lang="ru-RU" sz="2400" b="1" dirty="0" smtClean="0">
                <a:solidFill>
                  <a:sysClr val="window" lastClr="FFFFFF"/>
                </a:solidFill>
                <a:latin typeface="Corbel"/>
              </a:rPr>
              <a:t>Лида Зиновьева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48680"/>
            <a:ext cx="8740080" cy="106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ПЕРСПЕКТИВЫ</a:t>
            </a:r>
            <a:endParaRPr lang="ru-RU" sz="3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23528" y="980728"/>
            <a:ext cx="8676456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 Ежегодное проведение школы с обновлением программы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</a:rPr>
              <a:t>Проведение открытых лекций с известными учёными, представителями власти и </a:t>
            </a: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бизнеса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455">
            <a:off x="23293" y="2492896"/>
            <a:ext cx="4098925" cy="272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497">
            <a:off x="4123138" y="2133296"/>
            <a:ext cx="5012175" cy="3342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8688" y="1828800"/>
            <a:ext cx="7643812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Руководитель проекта</a:t>
            </a:r>
          </a:p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 Зиновьева Лида</a:t>
            </a:r>
          </a:p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8 923 621 60 97</a:t>
            </a:r>
          </a:p>
          <a:p>
            <a:pPr>
              <a:defRPr/>
            </a:pPr>
            <a:r>
              <a:rPr lang="ru-RU" sz="3000" b="1" dirty="0">
                <a:solidFill>
                  <a:srgbClr val="002060"/>
                </a:solidFill>
                <a:latin typeface="+mj-lt"/>
              </a:rPr>
              <a:t>Группа вконтакте: </a:t>
            </a:r>
            <a:r>
              <a:rPr lang="en-US" sz="3000" b="1" dirty="0">
                <a:solidFill>
                  <a:srgbClr val="002060"/>
                </a:solidFill>
                <a:latin typeface="+mj-lt"/>
              </a:rPr>
              <a:t>vk.com/steptoscience</a:t>
            </a:r>
          </a:p>
          <a:p>
            <a:pPr>
              <a:defRPr/>
            </a:pPr>
            <a:endParaRPr lang="ru-RU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4005634"/>
            <a:ext cx="7643813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1.1.1: «фестиваль науки в агу»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48" y="535491"/>
            <a:ext cx="3168352" cy="9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705806"/>
            <a:ext cx="8429684" cy="164307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</a:rPr>
              <a:t>Методическая </a:t>
            </a:r>
            <a:r>
              <a:rPr lang="ru-RU" sz="2700" b="1" dirty="0">
                <a:solidFill>
                  <a:srgbClr val="002060"/>
                </a:solidFill>
                <a:latin typeface="Calibri" pitchFamily="34" charset="0"/>
              </a:rPr>
              <a:t>школа «Шаг в науку (</a:t>
            </a:r>
            <a:r>
              <a:rPr lang="en-US" sz="2700" b="1" dirty="0">
                <a:solidFill>
                  <a:srgbClr val="002060"/>
                </a:solidFill>
                <a:latin typeface="Calibri" pitchFamily="34" charset="0"/>
              </a:rPr>
              <a:t>Step To Science)» - </a:t>
            </a:r>
            <a:r>
              <a:rPr lang="ru-RU" sz="2700" dirty="0">
                <a:solidFill>
                  <a:srgbClr val="002060"/>
                </a:solidFill>
                <a:latin typeface="Calibri" pitchFamily="34" charset="0"/>
              </a:rPr>
              <a:t>это цикл семинаров, лекций и тренингов, которые призваны помочь студентам начать свою научную деятельность</a:t>
            </a:r>
          </a:p>
          <a:p>
            <a:pPr marL="0" indent="0">
              <a:spcBef>
                <a:spcPts val="0"/>
              </a:spcBef>
              <a:buNone/>
            </a:pPr>
            <a:endParaRPr lang="ru-RU" sz="27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3519" r="3145" b="3503"/>
          <a:stretch>
            <a:fillRect/>
          </a:stretch>
        </p:blipFill>
        <p:spPr bwMode="auto">
          <a:xfrm>
            <a:off x="2267744" y="2492896"/>
            <a:ext cx="4680520" cy="330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Прямоугольник 10"/>
          <p:cNvSpPr/>
          <p:nvPr/>
        </p:nvSpPr>
        <p:spPr>
          <a:xfrm>
            <a:off x="660313" y="807095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Актуальные вопросы: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>
          <a:xfrm>
            <a:off x="500034" y="1628800"/>
            <a:ext cx="4664842" cy="333183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Как написать заявку на грант?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Как пройти стажировку за границей?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Как подготовить тезисы для публикации в научном журнале?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 Как правильно распоряжаться своей интеллектуальной собственностью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7019" y="4653136"/>
            <a:ext cx="4732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И многие</a:t>
            </a:r>
            <a:r>
              <a:rPr lang="ru-RU" dirty="0"/>
              <a:t> </a:t>
            </a:r>
            <a:r>
              <a:rPr lang="ru-RU" sz="2200" b="1" dirty="0">
                <a:solidFill>
                  <a:srgbClr val="002060"/>
                </a:solidFill>
                <a:latin typeface="Calibri" pitchFamily="34" charset="0"/>
              </a:rPr>
              <a:t>другие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3678">
            <a:off x="5386413" y="54950"/>
            <a:ext cx="2948928" cy="196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58" y="1904887"/>
            <a:ext cx="3750634" cy="2497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996">
            <a:off x="5222713" y="3703594"/>
            <a:ext cx="3088388" cy="2057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343770"/>
            <a:ext cx="8740080" cy="106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Международные стипендиальные и грантовые программы.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Опыт участия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3"/>
            <a:ext cx="345706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4" y="1196752"/>
            <a:ext cx="2760084" cy="4140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0" y="3068960"/>
            <a:ext cx="4073902" cy="271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343770"/>
            <a:ext cx="8740080" cy="10690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ИННОВАЦИОННОЕ ПРЕДПРИНИМАТЕЛЬСТВО: 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Программы фонда содействия развитию малых форм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Предприятий в научно-технической сфере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9633"/>
            <a:ext cx="3671053" cy="2444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18" y="1556792"/>
            <a:ext cx="3826220" cy="254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31" y="3556595"/>
            <a:ext cx="3379488" cy="224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6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343770"/>
            <a:ext cx="8740080" cy="106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ПРЕДСТАВЛЕНИЕ РЕЗУЛЬТАТОВ НАУЧНОГО ИССЛЕДОВАНИЯ: 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Научная статья, тезисы доклада, выступление на конференции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4359"/>
            <a:ext cx="4215581" cy="2806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276350"/>
            <a:ext cx="3348559" cy="222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77269"/>
            <a:ext cx="4168775" cy="277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343770"/>
            <a:ext cx="8740080" cy="106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ГРАНТЫ ДЛЯ МОЛОДЫХ УЧЁНЫХ: 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</a:rPr>
              <a:t>Поиск информации и практика подготовки заявок</a:t>
            </a:r>
            <a:endParaRPr lang="ru-RU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958228" cy="444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65575" cy="272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35667"/>
            <a:ext cx="367888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343770"/>
            <a:ext cx="8740080" cy="106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ФОРМАЛЬНАЯ И НЕФОРМАЛЬНАЯ </a:t>
            </a:r>
          </a:p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КОММУНИКАЦИЯ В НАУКЕ</a:t>
            </a: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74775"/>
            <a:ext cx="3627167" cy="2414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64" y="1374775"/>
            <a:ext cx="4086225" cy="271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15" y="3429000"/>
            <a:ext cx="3486369" cy="232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>
            <a:alpha val="2902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5818"/>
            <a:ext cx="8740080" cy="106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ВРУЧЕНИЕ СЕРТИФИКАТОВ УЧАСТНИКАМ ШКОЛЫ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Прямоугольник 10"/>
          <p:cNvSpPr/>
          <p:nvPr/>
        </p:nvSpPr>
        <p:spPr>
          <a:xfrm rot="161177">
            <a:off x="1066800" y="6389753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1.1.3: «методическая школа «шаг в науку»»</a:t>
            </a:r>
            <a:endParaRPr lang="ru-RU" sz="1200" b="1" cap="all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9212262" cy="296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280</Words>
  <Application>Microsoft Office PowerPoint</Application>
  <PresentationFormat>On-screen Show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Городская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Молодёжный научный форум «Дни молодёжной науки в Алтайском государственном университете»</dc:title>
  <dc:creator>Настя</dc:creator>
  <cp:lastModifiedBy>Андрей</cp:lastModifiedBy>
  <cp:revision>43</cp:revision>
  <dcterms:created xsi:type="dcterms:W3CDTF">2012-11-11T12:23:15Z</dcterms:created>
  <dcterms:modified xsi:type="dcterms:W3CDTF">2013-05-13T07:21:52Z</dcterms:modified>
</cp:coreProperties>
</file>