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1" r:id="rId4"/>
    <p:sldId id="267" r:id="rId5"/>
    <p:sldId id="268" r:id="rId6"/>
    <p:sldId id="269" r:id="rId7"/>
    <p:sldId id="270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DE4E-5738-453A-AF5C-64D9C5C34FC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C1C5-A232-486D-87A0-33A725EE5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9CBE06-8236-4810-B102-609B9F1153DA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005064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86077"/>
            <a:ext cx="91440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174012">
            <a:off x="1863725" y="4675491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 rot="174012">
            <a:off x="2533650" y="5326767"/>
            <a:ext cx="8099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Проект </a:t>
            </a:r>
            <a:r>
              <a:rPr lang="en-US" sz="2000" b="1" kern="0" dirty="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000" b="1" kern="0" dirty="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2000" b="1" kern="0" dirty="0" smtClean="0">
                <a:solidFill>
                  <a:srgbClr val="002060"/>
                </a:solidFill>
                <a:latin typeface="Calibri" pitchFamily="34" charset="0"/>
              </a:rPr>
              <a:t>5</a:t>
            </a:r>
            <a:endParaRPr lang="ru-RU" sz="2000" b="1" kern="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800" b="1" cap="all" dirty="0" smtClean="0">
                <a:solidFill>
                  <a:srgbClr val="002060"/>
                </a:solidFill>
                <a:latin typeface="Calibri" pitchFamily="34" charset="0"/>
              </a:rPr>
              <a:t>Профилактика вредных</a:t>
            </a:r>
            <a:br>
              <a:rPr lang="ru-RU" sz="2800" b="1" cap="all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 cap="all" dirty="0" smtClean="0">
                <a:solidFill>
                  <a:srgbClr val="002060"/>
                </a:solidFill>
                <a:latin typeface="Calibri" pitchFamily="34" charset="0"/>
              </a:rPr>
              <a:t>привычек в студенческой среде»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79712" y="4157464"/>
            <a:ext cx="5715000" cy="1371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-283464"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1400" b="1" dirty="0">
                <a:solidFill>
                  <a:sysClr val="window" lastClr="FFFFFF"/>
                </a:solidFill>
                <a:latin typeface="Corbel"/>
              </a:rPr>
              <a:t>Руководитель проекта</a:t>
            </a:r>
          </a:p>
          <a:p>
            <a:pPr marL="365760" lvl="0" indent="-283464"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1400" b="1" dirty="0">
                <a:solidFill>
                  <a:sysClr val="window" lastClr="FFFFFF"/>
                </a:solidFill>
                <a:latin typeface="Corbel"/>
              </a:rPr>
              <a:t>      </a:t>
            </a: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Екатерина Дейс</a:t>
            </a:r>
            <a:endParaRPr lang="ru-RU" sz="2400" b="1" dirty="0">
              <a:solidFill>
                <a:sysClr val="window" lastClr="FFFFFF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8283" y="1601904"/>
            <a:ext cx="8429684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ЦЕЛЬ ПРОЕКТА: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	Пропаганда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здорового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образа жизни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в молодежной среде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 посредством социальной технологии «равный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- равному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СТРУКТУРА ПРОЕКТА</a:t>
            </a:r>
          </a:p>
          <a:p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Информационная работа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200" b="1" dirty="0" err="1" smtClean="0">
                <a:solidFill>
                  <a:srgbClr val="002060"/>
                </a:solidFill>
                <a:latin typeface="Calibri" pitchFamily="34" charset="0"/>
              </a:rPr>
              <a:t>вконтакте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Анкетирование студентов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Продвижение здорового образа жизни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Серия акций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«Мой выбор - здоровье»</a:t>
            </a:r>
          </a:p>
        </p:txBody>
      </p:sp>
      <p:sp>
        <p:nvSpPr>
          <p:cNvPr id="12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961">
            <a:off x="-389780" y="2745598"/>
            <a:ext cx="3221396" cy="241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9677" r="20654" b="7885"/>
          <a:stretch/>
        </p:blipFill>
        <p:spPr bwMode="auto">
          <a:xfrm rot="21296626">
            <a:off x="2533664" y="2713831"/>
            <a:ext cx="3757729" cy="293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aR_qfNRUdW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264">
            <a:off x="6137241" y="1255041"/>
            <a:ext cx="3421726" cy="448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06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Анкетирование</a:t>
            </a:r>
          </a:p>
        </p:txBody>
      </p:sp>
      <p:sp>
        <p:nvSpPr>
          <p:cNvPr id="12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823">
            <a:off x="0" y="1556792"/>
            <a:ext cx="4322425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4" descr="DSC018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863">
            <a:off x="4499992" y="1728191"/>
            <a:ext cx="4537175" cy="3401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4474140" y="318167"/>
            <a:ext cx="472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Информационные буклеты</a:t>
            </a:r>
          </a:p>
        </p:txBody>
      </p:sp>
    </p:spTree>
    <p:extLst>
      <p:ext uri="{BB962C8B-B14F-4D97-AF65-F5344CB8AC3E}">
        <p14:creationId xmlns:p14="http://schemas.microsoft.com/office/powerpoint/2010/main" val="37415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33265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Причины оправдания постоянного курения, приема алкоголя или наркотиков</a:t>
            </a:r>
          </a:p>
          <a:p>
            <a:pPr algn="ctr"/>
            <a:endParaRPr lang="ru-RU" sz="3000" dirty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Стресс / депрессия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Отсутствие силы воли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Сложная жизненная ситуация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Поднятие настроения / «За компанию»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По глупости / Незнание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Зависимость и другие причины</a:t>
            </a:r>
          </a:p>
          <a:p>
            <a:pPr algn="ctr"/>
            <a:endParaRPr lang="ru-RU" sz="3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15826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1556792"/>
            <a:ext cx="367240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002060"/>
                </a:solidFill>
                <a:latin typeface="Calibri" pitchFamily="34" charset="0"/>
              </a:rPr>
              <a:t>Привлечение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сторонников ЗОЖ через социальные сети, </a:t>
            </a:r>
            <a:r>
              <a:rPr lang="ru-RU" sz="2300" dirty="0">
                <a:solidFill>
                  <a:srgbClr val="002060"/>
                </a:solidFill>
                <a:latin typeface="Calibri" pitchFamily="34" charset="0"/>
              </a:rPr>
              <a:t>публикация полезной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информации.</a:t>
            </a:r>
            <a:endParaRPr lang="ru-RU" sz="2300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Оперативное информирование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участников группы и их друзей о проводимых акциях и мероприятиях.</a:t>
            </a:r>
            <a:endParaRPr lang="ru-RU" sz="23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936" y="332656"/>
            <a:ext cx="8424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Цель создания группы «Вконтакте»</a:t>
            </a:r>
          </a:p>
          <a:p>
            <a:pPr algn="ctr"/>
            <a:r>
              <a:rPr lang="en-US" sz="3000" b="1" u="sng" dirty="0">
                <a:solidFill>
                  <a:srgbClr val="002060"/>
                </a:solidFill>
                <a:latin typeface="Calibri" pitchFamily="34" charset="0"/>
              </a:rPr>
              <a:t>http://vk.com/asuzdorov</a:t>
            </a:r>
            <a:endParaRPr lang="ru-RU" sz="3000" b="1" u="sng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ru-RU" sz="3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J:\!!!ASU-PR!!!\!!!!!!!!!to_show_111113\PHOTOS\225-ЗОЖ\ЗО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02224"/>
            <a:ext cx="4896544" cy="4469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04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" y="908720"/>
            <a:ext cx="87823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Более ста студентов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классического университета вышли на улицы города с целью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пропаганды вреда курения. </a:t>
            </a:r>
            <a:r>
              <a:rPr lang="ru-RU" sz="2300" dirty="0" smtClean="0">
                <a:solidFill>
                  <a:srgbClr val="002060"/>
                </a:solidFill>
                <a:latin typeface="Calibri" pitchFamily="34" charset="0"/>
              </a:rPr>
              <a:t>Несмотря на холод, мероприятие удалось!</a:t>
            </a:r>
            <a:endParaRPr lang="ru-RU" sz="23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936" y="332656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Акция «Сигарета на конфету»</a:t>
            </a:r>
          </a:p>
        </p:txBody>
      </p:sp>
      <p:pic>
        <p:nvPicPr>
          <p:cNvPr id="2052" name="Picture 4" descr="J:\!!!ASU-PR!!!\!!!!!!!!!to_show_111113\PHOTOS\225-ЗОЖ\IMG_1443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30">
            <a:off x="-219782" y="2408561"/>
            <a:ext cx="5432638" cy="3053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J:\!!!ASU-PR!!!\!!!!!!!!!to_show_111113\PHOTOS\225-ЗОЖ\IMG_1445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959">
            <a:off x="4438519" y="2301350"/>
            <a:ext cx="5432638" cy="3053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0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56886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" pitchFamily="34" charset="0"/>
              </a:rPr>
              <a:t>Концерт «Мой выбор - здоровье»</a:t>
            </a:r>
          </a:p>
          <a:p>
            <a:endParaRPr lang="ru-RU" u="sng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u="sng" dirty="0" smtClean="0">
                <a:solidFill>
                  <a:srgbClr val="002060"/>
                </a:solidFill>
                <a:latin typeface="Calibri" pitchFamily="34" charset="0"/>
              </a:rPr>
              <a:t>Задачи:</a:t>
            </a:r>
            <a:endParaRPr lang="ru-RU" u="sng" dirty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Привлечение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внимания к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проблемам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вредных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привычек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Продвижение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здорового образа жизни через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творчество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  <p:pic>
        <p:nvPicPr>
          <p:cNvPr id="9" name="Picture 3" descr="W:\!!!ASU_PR!!!\!!!!!READY!!!!!\225-ВФп\фото ОТБОР\IMG_8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484">
            <a:off x="6103127" y="612715"/>
            <a:ext cx="3390664" cy="2259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W:\!!!ASU_PR!!!\!!!!!READY!!!!!\225-ВФп\фото ОТБОР\IMG_8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665">
            <a:off x="5935952" y="2933819"/>
            <a:ext cx="3548665" cy="23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683568" y="3060208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Песни 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и танцы, конкурсы, КВН – вот, что было приготовлено для уважаемого зрителя! Замечательные артисты, являющиеся студентами различных факультетов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АГУ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, исполнили свои оригинальные номера превосходно, как говорится «На ура!».</a:t>
            </a:r>
          </a:p>
        </p:txBody>
      </p:sp>
    </p:spTree>
    <p:extLst>
      <p:ext uri="{BB962C8B-B14F-4D97-AF65-F5344CB8AC3E}">
        <p14:creationId xmlns:p14="http://schemas.microsoft.com/office/powerpoint/2010/main" val="37918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1177">
            <a:off x="1046117" y="6259554"/>
            <a:ext cx="646145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2.2.5:  профилактика вредных  привычек в студенческой среде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404664"/>
            <a:ext cx="4680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На мероприятии организаторы представили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результаты анкетирования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Профилактика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вредных привычек в студенческой среде», проводившегося с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ноября по декабрь.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Итогом опроса служат выводы о том, что бороться с вредными привычками нужно, пропаганда здорового образа жизни среди студентов </a:t>
            </a:r>
            <a:r>
              <a:rPr lang="ru-RU" sz="1900" dirty="0" smtClean="0">
                <a:solidFill>
                  <a:srgbClr val="002060"/>
                </a:solidFill>
                <a:latin typeface="Calibri" pitchFamily="34" charset="0"/>
              </a:rPr>
              <a:t>– первый </a:t>
            </a:r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шаг к намеченной цели!</a:t>
            </a:r>
          </a:p>
          <a:p>
            <a:pPr algn="just"/>
            <a:endParaRPr lang="ru-RU" sz="19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1900" dirty="0">
                <a:solidFill>
                  <a:srgbClr val="002060"/>
                </a:solidFill>
                <a:latin typeface="Calibri" pitchFamily="34" charset="0"/>
              </a:rPr>
              <a:t>Надеемся, что благодаря концерту «Мой выбор – здоровье!» нам удастся собрать одну большую команду (а можно и много!) для реализации других запланированных мероприятий проекта «Профилактика вредных привычек в студенческой среде»</a:t>
            </a:r>
          </a:p>
        </p:txBody>
      </p:sp>
      <p:pic>
        <p:nvPicPr>
          <p:cNvPr id="2055" name="Picture 7" descr="W:\!!!ASU_PR!!!\!!!!!READY!!!!!\225-ВФп\фото ОТБОР\small\IMG_8541_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55">
            <a:off x="6118091" y="-174427"/>
            <a:ext cx="2612619" cy="3918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W:\!!!ASU_PR!!!\!!!!!READY!!!!!\225-ВФп\фото ОТБОР\small\IMG_8524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800">
            <a:off x="5596739" y="3007867"/>
            <a:ext cx="3826660" cy="255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04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341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     </vt:lpstr>
      <vt:lpstr>Презентация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научный форум «Дни молодёжной науки в Алтайском государственном университете»</dc:title>
  <dc:creator>Настя</dc:creator>
  <cp:lastModifiedBy>Владелец</cp:lastModifiedBy>
  <cp:revision>51</cp:revision>
  <dcterms:created xsi:type="dcterms:W3CDTF">2012-11-11T12:23:15Z</dcterms:created>
  <dcterms:modified xsi:type="dcterms:W3CDTF">2014-01-17T12:02:35Z</dcterms:modified>
</cp:coreProperties>
</file>