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5.jpeg" ContentType="image/jpeg"/>
  <Override PartName="/ppt/media/image23.jpeg" ContentType="image/jpeg"/>
  <Override PartName="/ppt/media/image14.jpeg" ContentType="image/jpeg"/>
  <Override PartName="/ppt/media/image22.jpeg" ContentType="image/jpeg"/>
  <Override PartName="/ppt/media/image12.jpeg" ContentType="image/jpeg"/>
  <Override PartName="/ppt/media/image13.png" ContentType="image/png"/>
  <Override PartName="/ppt/media/image20.jpeg" ContentType="image/jpeg"/>
  <Override PartName="/ppt/media/image11.jpeg" ContentType="image/jpeg"/>
  <Override PartName="/ppt/media/image9.png" ContentType="image/png"/>
  <Override PartName="/ppt/media/image5.png" ContentType="image/png"/>
  <Override PartName="/ppt/media/image10.jpeg" ContentType="image/jpeg"/>
  <Override PartName="/ppt/media/image8.jpeg" ContentType="image/jpeg"/>
  <Override PartName="/ppt/media/image24.png" ContentType="image/png"/>
  <Override PartName="/ppt/media/image7.jpeg" ContentType="image/jpeg"/>
  <Override PartName="/ppt/media/image6.jpeg" ContentType="image/jpeg"/>
  <Override PartName="/ppt/media/image2.png" ContentType="image/png"/>
  <Override PartName="/ppt/media/image4.jpeg" ContentType="image/jpeg"/>
  <Override PartName="/ppt/media/image21.png" ContentType="image/png"/>
  <Override PartName="/ppt/media/image19.jpeg" ContentType="image/jpeg"/>
  <Override PartName="/ppt/media/image18.jpeg" ContentType="image/jpeg"/>
  <Override PartName="/ppt/media/image1.jpeg" ContentType="image/jpeg"/>
  <Override PartName="/ppt/media/image17.jpeg" ContentType="image/jpeg"/>
  <Override PartName="/ppt/media/image3.png" ContentType="image/png"/>
  <Override PartName="/ppt/media/image16.jpeg" ContentType="image/jpeg"/>
  <Override PartName="/ppt/slideLayouts/slideLayout60.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28.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62.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71.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3.xml" ContentType="application/vnd.openxmlformats-officedocument.presentationml.slideLayout+xml"/>
  <Override PartName="/ppt/slideLayouts/slideLayout64.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25.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_rels/slideLayout36.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15.xml.rels" ContentType="application/vnd.openxmlformats-package.relationships+xml"/>
  <Override PartName="/ppt/slideLayouts/_rels/slideLayout62.xml.rels" ContentType="application/vnd.openxmlformats-package.relationships+xml"/>
  <Override PartName="/ppt/slideLayouts/_rels/slideLayout34.xml.rels" ContentType="application/vnd.openxmlformats-package.relationships+xml"/>
  <Override PartName="/ppt/slideLayouts/_rels/slideLayout9.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7.xml.rels" ContentType="application/vnd.openxmlformats-package.relationships+xml"/>
  <Override PartName="/ppt/slideLayouts/_rels/slideLayout51.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68.xml.rels" ContentType="application/vnd.openxmlformats-package.relationships+xml"/>
  <Override PartName="/ppt/slideLayouts/_rels/slideLayout21.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66.xml.rels" ContentType="application/vnd.openxmlformats-package.relationships+xml"/>
  <Override PartName="/ppt/slideLayouts/_rels/slideLayout5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64.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7.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18.xml.rels" ContentType="application/vnd.openxmlformats-package.relationships+xml"/>
  <Override PartName="/ppt/slideLayouts/_rels/slideLayout53.xml.rels" ContentType="application/vnd.openxmlformats-package.relationships+xml"/>
  <Override PartName="/ppt/slideLayouts/_rels/slideLayout37.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16.xml.rels" ContentType="application/vnd.openxmlformats-package.relationships+xml"/>
  <Override PartName="/ppt/slideLayouts/_rels/slideLayout63.xml.rels" ContentType="application/vnd.openxmlformats-package.relationships+xml"/>
  <Override PartName="/ppt/slideLayouts/_rels/slideLayout35.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26.xml.rels" ContentType="application/vnd.openxmlformats-package.relationships+xml"/>
  <Override PartName="/ppt/slideLayouts/_rels/slideLayout14.xml.rels" ContentType="application/vnd.openxmlformats-package.relationships+xml"/>
  <Override PartName="/ppt/slideLayouts/_rels/slideLayout61.xml.rels" ContentType="application/vnd.openxmlformats-package.relationships+xml"/>
  <Override PartName="/ppt/slideLayouts/_rels/slideLayout33.xml.rels" ContentType="application/vnd.openxmlformats-package.relationships+xml"/>
  <Override PartName="/ppt/slideLayouts/_rels/slideLayout8.xml.rels" ContentType="application/vnd.openxmlformats-package.relationships+xml"/>
  <Override PartName="/ppt/slideLayouts/_rels/slideLayout4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67.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65.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56.xml.rels" ContentType="application/vnd.openxmlformats-package.relationships+xml"/>
  <Override PartName="/ppt/slideLayouts/_rels/slideLayout28.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54.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2.xml.rels" ContentType="application/vnd.openxmlformats-package.relationships+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27.xml" ContentType="application/vnd.openxmlformats-officedocument.presentationml.slideLayout+xml"/>
  <Override PartName="/ppt/slideLayouts/slideLayout5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61.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70.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2.xml" ContentType="application/vnd.openxmlformats-officedocument.presentationml.slideLayout+xml"/>
  <Override PartName="/ppt/slideLayouts/slideLayout63.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72.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presentation.xml" ContentType="application/vnd.openxmlformats-officedocument.presentationml.presentation.main+xml"/>
  <Override PartName="/ppt/slides/slide1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_rels/slide3.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5.xml.rels" ContentType="application/vnd.openxmlformats-package.relationships+xml"/>
  <Override PartName="/ppt/slides/_rels/slide4.xml.rels" ContentType="application/vnd.openxmlformats-package.relationships+xml"/>
  <Override PartName="/ppt/slides/_rels/slide14.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27" name="PlaceHolder 2"/>
          <p:cNvSpPr>
            <a:spLocks noGrp="1"/>
          </p:cNvSpPr>
          <p:nvPr>
            <p:ph type="body"/>
          </p:nvPr>
        </p:nvSpPr>
        <p:spPr>
          <a:xfrm>
            <a:off x="3575160" y="272880"/>
            <a:ext cx="5111280" cy="2791440"/>
          </a:xfrm>
          <a:prstGeom prst="rect">
            <a:avLst/>
          </a:prstGeom>
        </p:spPr>
        <p:txBody>
          <a:bodyPr bIns="0" lIns="0" rIns="0" tIns="0" wrap="none"/>
          <a:p>
            <a:endParaRPr/>
          </a:p>
        </p:txBody>
      </p:sp>
      <p:sp>
        <p:nvSpPr>
          <p:cNvPr id="28" name="PlaceHolder 3"/>
          <p:cNvSpPr>
            <a:spLocks noGrp="1"/>
          </p:cNvSpPr>
          <p:nvPr>
            <p:ph type="body"/>
          </p:nvPr>
        </p:nvSpPr>
        <p:spPr>
          <a:xfrm>
            <a:off x="3575160" y="3329640"/>
            <a:ext cx="5111280" cy="27914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30"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31"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32" name="PlaceHolder 4"/>
          <p:cNvSpPr>
            <a:spLocks noGrp="1"/>
          </p:cNvSpPr>
          <p:nvPr>
            <p:ph type="body"/>
          </p:nvPr>
        </p:nvSpPr>
        <p:spPr>
          <a:xfrm>
            <a:off x="6194160" y="3329640"/>
            <a:ext cx="2494080" cy="2791440"/>
          </a:xfrm>
          <a:prstGeom prst="rect">
            <a:avLst/>
          </a:prstGeom>
        </p:spPr>
        <p:txBody>
          <a:bodyPr bIns="0" lIns="0" rIns="0" tIns="0" wrap="none"/>
          <a:p>
            <a:endParaRPr/>
          </a:p>
        </p:txBody>
      </p:sp>
      <p:sp>
        <p:nvSpPr>
          <p:cNvPr id="33" name="PlaceHolder 5"/>
          <p:cNvSpPr>
            <a:spLocks noGrp="1"/>
          </p:cNvSpPr>
          <p:nvPr>
            <p:ph type="body"/>
          </p:nvPr>
        </p:nvSpPr>
        <p:spPr>
          <a:xfrm>
            <a:off x="3575160" y="3329640"/>
            <a:ext cx="2494080" cy="27914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35"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36" name="PlaceHolder 3"/>
          <p:cNvSpPr>
            <a:spLocks noGrp="1"/>
          </p:cNvSpPr>
          <p:nvPr>
            <p:ph type="body"/>
          </p:nvPr>
        </p:nvSpPr>
        <p:spPr>
          <a:xfrm>
            <a:off x="6194160" y="272880"/>
            <a:ext cx="2494080" cy="27914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43" name="PlaceHolder 2"/>
          <p:cNvSpPr>
            <a:spLocks noGrp="1"/>
          </p:cNvSpPr>
          <p:nvPr>
            <p:ph type="subTitle"/>
          </p:nvPr>
        </p:nvSpPr>
        <p:spPr>
          <a:xfrm>
            <a:off x="3575160" y="272880"/>
            <a:ext cx="5111280" cy="58532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45" name="PlaceHolder 2"/>
          <p:cNvSpPr>
            <a:spLocks noGrp="1"/>
          </p:cNvSpPr>
          <p:nvPr>
            <p:ph type="body"/>
          </p:nvPr>
        </p:nvSpPr>
        <p:spPr>
          <a:xfrm>
            <a:off x="3575160" y="272880"/>
            <a:ext cx="5111280" cy="58528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47"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48" name="PlaceHolder 3"/>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2880"/>
            <a:ext cx="3007800" cy="58528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52"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53" name="PlaceHolder 3"/>
          <p:cNvSpPr>
            <a:spLocks noGrp="1"/>
          </p:cNvSpPr>
          <p:nvPr>
            <p:ph type="body"/>
          </p:nvPr>
        </p:nvSpPr>
        <p:spPr>
          <a:xfrm>
            <a:off x="3575160" y="3329640"/>
            <a:ext cx="2494080" cy="2791440"/>
          </a:xfrm>
          <a:prstGeom prst="rect">
            <a:avLst/>
          </a:prstGeom>
        </p:spPr>
        <p:txBody>
          <a:bodyPr bIns="0" lIns="0" rIns="0" tIns="0" wrap="none"/>
          <a:p>
            <a:endParaRPr/>
          </a:p>
        </p:txBody>
      </p:sp>
      <p:sp>
        <p:nvSpPr>
          <p:cNvPr id="54" name="PlaceHolder 4"/>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6" name="PlaceHolder 2"/>
          <p:cNvSpPr>
            <a:spLocks noGrp="1"/>
          </p:cNvSpPr>
          <p:nvPr>
            <p:ph type="subTitle"/>
          </p:nvPr>
        </p:nvSpPr>
        <p:spPr>
          <a:xfrm>
            <a:off x="3575160" y="272880"/>
            <a:ext cx="5111280" cy="58532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56"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57"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58" name="PlaceHolder 4"/>
          <p:cNvSpPr>
            <a:spLocks noGrp="1"/>
          </p:cNvSpPr>
          <p:nvPr>
            <p:ph type="body"/>
          </p:nvPr>
        </p:nvSpPr>
        <p:spPr>
          <a:xfrm>
            <a:off x="6194160" y="3329640"/>
            <a:ext cx="2494080" cy="27914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60"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61"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62" name="PlaceHolder 4"/>
          <p:cNvSpPr>
            <a:spLocks noGrp="1"/>
          </p:cNvSpPr>
          <p:nvPr>
            <p:ph type="body"/>
          </p:nvPr>
        </p:nvSpPr>
        <p:spPr>
          <a:xfrm>
            <a:off x="3575160" y="3329640"/>
            <a:ext cx="5110920" cy="27914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64" name="PlaceHolder 2"/>
          <p:cNvSpPr>
            <a:spLocks noGrp="1"/>
          </p:cNvSpPr>
          <p:nvPr>
            <p:ph type="body"/>
          </p:nvPr>
        </p:nvSpPr>
        <p:spPr>
          <a:xfrm>
            <a:off x="3575160" y="272880"/>
            <a:ext cx="5111280" cy="2791440"/>
          </a:xfrm>
          <a:prstGeom prst="rect">
            <a:avLst/>
          </a:prstGeom>
        </p:spPr>
        <p:txBody>
          <a:bodyPr bIns="0" lIns="0" rIns="0" tIns="0" wrap="none"/>
          <a:p>
            <a:endParaRPr/>
          </a:p>
        </p:txBody>
      </p:sp>
      <p:sp>
        <p:nvSpPr>
          <p:cNvPr id="65" name="PlaceHolder 3"/>
          <p:cNvSpPr>
            <a:spLocks noGrp="1"/>
          </p:cNvSpPr>
          <p:nvPr>
            <p:ph type="body"/>
          </p:nvPr>
        </p:nvSpPr>
        <p:spPr>
          <a:xfrm>
            <a:off x="3575160" y="3329640"/>
            <a:ext cx="5111280" cy="27914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67"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68"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69" name="PlaceHolder 4"/>
          <p:cNvSpPr>
            <a:spLocks noGrp="1"/>
          </p:cNvSpPr>
          <p:nvPr>
            <p:ph type="body"/>
          </p:nvPr>
        </p:nvSpPr>
        <p:spPr>
          <a:xfrm>
            <a:off x="6194160" y="3329640"/>
            <a:ext cx="2494080" cy="2791440"/>
          </a:xfrm>
          <a:prstGeom prst="rect">
            <a:avLst/>
          </a:prstGeom>
        </p:spPr>
        <p:txBody>
          <a:bodyPr bIns="0" lIns="0" rIns="0" tIns="0" wrap="none"/>
          <a:p>
            <a:endParaRPr/>
          </a:p>
        </p:txBody>
      </p:sp>
      <p:sp>
        <p:nvSpPr>
          <p:cNvPr id="70" name="PlaceHolder 5"/>
          <p:cNvSpPr>
            <a:spLocks noGrp="1"/>
          </p:cNvSpPr>
          <p:nvPr>
            <p:ph type="body"/>
          </p:nvPr>
        </p:nvSpPr>
        <p:spPr>
          <a:xfrm>
            <a:off x="3575160" y="3329640"/>
            <a:ext cx="2494080" cy="27914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72"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73" name="PlaceHolder 3"/>
          <p:cNvSpPr>
            <a:spLocks noGrp="1"/>
          </p:cNvSpPr>
          <p:nvPr>
            <p:ph type="body"/>
          </p:nvPr>
        </p:nvSpPr>
        <p:spPr>
          <a:xfrm>
            <a:off x="6194160" y="272880"/>
            <a:ext cx="2494080" cy="27914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80" name="PlaceHolder 2"/>
          <p:cNvSpPr>
            <a:spLocks noGrp="1"/>
          </p:cNvSpPr>
          <p:nvPr>
            <p:ph type="subTitle"/>
          </p:nvPr>
        </p:nvSpPr>
        <p:spPr>
          <a:xfrm>
            <a:off x="3575160" y="272880"/>
            <a:ext cx="5111280" cy="58532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82" name="PlaceHolder 2"/>
          <p:cNvSpPr>
            <a:spLocks noGrp="1"/>
          </p:cNvSpPr>
          <p:nvPr>
            <p:ph type="body"/>
          </p:nvPr>
        </p:nvSpPr>
        <p:spPr>
          <a:xfrm>
            <a:off x="3575160" y="272880"/>
            <a:ext cx="5111280" cy="58528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84"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85" name="PlaceHolder 3"/>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8" name="PlaceHolder 2"/>
          <p:cNvSpPr>
            <a:spLocks noGrp="1"/>
          </p:cNvSpPr>
          <p:nvPr>
            <p:ph type="body"/>
          </p:nvPr>
        </p:nvSpPr>
        <p:spPr>
          <a:xfrm>
            <a:off x="3575160" y="272880"/>
            <a:ext cx="5111280" cy="58528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57200" y="272880"/>
            <a:ext cx="3007800" cy="585288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89"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90" name="PlaceHolder 3"/>
          <p:cNvSpPr>
            <a:spLocks noGrp="1"/>
          </p:cNvSpPr>
          <p:nvPr>
            <p:ph type="body"/>
          </p:nvPr>
        </p:nvSpPr>
        <p:spPr>
          <a:xfrm>
            <a:off x="3575160" y="3329640"/>
            <a:ext cx="2494080" cy="2791440"/>
          </a:xfrm>
          <a:prstGeom prst="rect">
            <a:avLst/>
          </a:prstGeom>
        </p:spPr>
        <p:txBody>
          <a:bodyPr bIns="0" lIns="0" rIns="0" tIns="0" wrap="none"/>
          <a:p>
            <a:endParaRPr/>
          </a:p>
        </p:txBody>
      </p:sp>
      <p:sp>
        <p:nvSpPr>
          <p:cNvPr id="91" name="PlaceHolder 4"/>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93"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94"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95" name="PlaceHolder 4"/>
          <p:cNvSpPr>
            <a:spLocks noGrp="1"/>
          </p:cNvSpPr>
          <p:nvPr>
            <p:ph type="body"/>
          </p:nvPr>
        </p:nvSpPr>
        <p:spPr>
          <a:xfrm>
            <a:off x="6194160" y="3329640"/>
            <a:ext cx="2494080" cy="27914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97"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98"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99" name="PlaceHolder 4"/>
          <p:cNvSpPr>
            <a:spLocks noGrp="1"/>
          </p:cNvSpPr>
          <p:nvPr>
            <p:ph type="body"/>
          </p:nvPr>
        </p:nvSpPr>
        <p:spPr>
          <a:xfrm>
            <a:off x="3575160" y="3329640"/>
            <a:ext cx="5110920" cy="27914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01" name="PlaceHolder 2"/>
          <p:cNvSpPr>
            <a:spLocks noGrp="1"/>
          </p:cNvSpPr>
          <p:nvPr>
            <p:ph type="body"/>
          </p:nvPr>
        </p:nvSpPr>
        <p:spPr>
          <a:xfrm>
            <a:off x="3575160" y="272880"/>
            <a:ext cx="5111280" cy="2791440"/>
          </a:xfrm>
          <a:prstGeom prst="rect">
            <a:avLst/>
          </a:prstGeom>
        </p:spPr>
        <p:txBody>
          <a:bodyPr bIns="0" lIns="0" rIns="0" tIns="0" wrap="none"/>
          <a:p>
            <a:endParaRPr/>
          </a:p>
        </p:txBody>
      </p:sp>
      <p:sp>
        <p:nvSpPr>
          <p:cNvPr id="102" name="PlaceHolder 3"/>
          <p:cNvSpPr>
            <a:spLocks noGrp="1"/>
          </p:cNvSpPr>
          <p:nvPr>
            <p:ph type="body"/>
          </p:nvPr>
        </p:nvSpPr>
        <p:spPr>
          <a:xfrm>
            <a:off x="3575160" y="3329640"/>
            <a:ext cx="5111280" cy="27914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04"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105"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106" name="PlaceHolder 4"/>
          <p:cNvSpPr>
            <a:spLocks noGrp="1"/>
          </p:cNvSpPr>
          <p:nvPr>
            <p:ph type="body"/>
          </p:nvPr>
        </p:nvSpPr>
        <p:spPr>
          <a:xfrm>
            <a:off x="6194160" y="3329640"/>
            <a:ext cx="2494080" cy="2791440"/>
          </a:xfrm>
          <a:prstGeom prst="rect">
            <a:avLst/>
          </a:prstGeom>
        </p:spPr>
        <p:txBody>
          <a:bodyPr bIns="0" lIns="0" rIns="0" tIns="0" wrap="none"/>
          <a:p>
            <a:endParaRPr/>
          </a:p>
        </p:txBody>
      </p:sp>
      <p:sp>
        <p:nvSpPr>
          <p:cNvPr id="107" name="PlaceHolder 5"/>
          <p:cNvSpPr>
            <a:spLocks noGrp="1"/>
          </p:cNvSpPr>
          <p:nvPr>
            <p:ph type="body"/>
          </p:nvPr>
        </p:nvSpPr>
        <p:spPr>
          <a:xfrm>
            <a:off x="3575160" y="3329640"/>
            <a:ext cx="2494080" cy="27914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09"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110" name="PlaceHolder 3"/>
          <p:cNvSpPr>
            <a:spLocks noGrp="1"/>
          </p:cNvSpPr>
          <p:nvPr>
            <p:ph type="body"/>
          </p:nvPr>
        </p:nvSpPr>
        <p:spPr>
          <a:xfrm>
            <a:off x="6194160" y="272880"/>
            <a:ext cx="2494080" cy="279144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18" name="PlaceHolder 2"/>
          <p:cNvSpPr>
            <a:spLocks noGrp="1"/>
          </p:cNvSpPr>
          <p:nvPr>
            <p:ph type="subTitle"/>
          </p:nvPr>
        </p:nvSpPr>
        <p:spPr>
          <a:xfrm>
            <a:off x="3575160" y="272880"/>
            <a:ext cx="5111280" cy="585324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20" name="PlaceHolder 2"/>
          <p:cNvSpPr>
            <a:spLocks noGrp="1"/>
          </p:cNvSpPr>
          <p:nvPr>
            <p:ph type="body"/>
          </p:nvPr>
        </p:nvSpPr>
        <p:spPr>
          <a:xfrm>
            <a:off x="3575160" y="272880"/>
            <a:ext cx="5111280" cy="58528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0"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11" name="PlaceHolder 3"/>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22"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123" name="PlaceHolder 3"/>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457200" y="272880"/>
            <a:ext cx="3007800" cy="585288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27"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128" name="PlaceHolder 3"/>
          <p:cNvSpPr>
            <a:spLocks noGrp="1"/>
          </p:cNvSpPr>
          <p:nvPr>
            <p:ph type="body"/>
          </p:nvPr>
        </p:nvSpPr>
        <p:spPr>
          <a:xfrm>
            <a:off x="3575160" y="3329640"/>
            <a:ext cx="2494080" cy="2791440"/>
          </a:xfrm>
          <a:prstGeom prst="rect">
            <a:avLst/>
          </a:prstGeom>
        </p:spPr>
        <p:txBody>
          <a:bodyPr bIns="0" lIns="0" rIns="0" tIns="0" wrap="none"/>
          <a:p>
            <a:endParaRPr/>
          </a:p>
        </p:txBody>
      </p:sp>
      <p:sp>
        <p:nvSpPr>
          <p:cNvPr id="129" name="PlaceHolder 4"/>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31"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132"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133" name="PlaceHolder 4"/>
          <p:cNvSpPr>
            <a:spLocks noGrp="1"/>
          </p:cNvSpPr>
          <p:nvPr>
            <p:ph type="body"/>
          </p:nvPr>
        </p:nvSpPr>
        <p:spPr>
          <a:xfrm>
            <a:off x="6194160" y="3329640"/>
            <a:ext cx="2494080" cy="27914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35"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136"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137" name="PlaceHolder 4"/>
          <p:cNvSpPr>
            <a:spLocks noGrp="1"/>
          </p:cNvSpPr>
          <p:nvPr>
            <p:ph type="body"/>
          </p:nvPr>
        </p:nvSpPr>
        <p:spPr>
          <a:xfrm>
            <a:off x="3575160" y="3329640"/>
            <a:ext cx="5110920" cy="27914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39" name="PlaceHolder 2"/>
          <p:cNvSpPr>
            <a:spLocks noGrp="1"/>
          </p:cNvSpPr>
          <p:nvPr>
            <p:ph type="body"/>
          </p:nvPr>
        </p:nvSpPr>
        <p:spPr>
          <a:xfrm>
            <a:off x="3575160" y="272880"/>
            <a:ext cx="5111280" cy="2791440"/>
          </a:xfrm>
          <a:prstGeom prst="rect">
            <a:avLst/>
          </a:prstGeom>
        </p:spPr>
        <p:txBody>
          <a:bodyPr bIns="0" lIns="0" rIns="0" tIns="0" wrap="none"/>
          <a:p>
            <a:endParaRPr/>
          </a:p>
        </p:txBody>
      </p:sp>
      <p:sp>
        <p:nvSpPr>
          <p:cNvPr id="140" name="PlaceHolder 3"/>
          <p:cNvSpPr>
            <a:spLocks noGrp="1"/>
          </p:cNvSpPr>
          <p:nvPr>
            <p:ph type="body"/>
          </p:nvPr>
        </p:nvSpPr>
        <p:spPr>
          <a:xfrm>
            <a:off x="3575160" y="3329640"/>
            <a:ext cx="5111280" cy="27914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42"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143"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144" name="PlaceHolder 4"/>
          <p:cNvSpPr>
            <a:spLocks noGrp="1"/>
          </p:cNvSpPr>
          <p:nvPr>
            <p:ph type="body"/>
          </p:nvPr>
        </p:nvSpPr>
        <p:spPr>
          <a:xfrm>
            <a:off x="6194160" y="3329640"/>
            <a:ext cx="2494080" cy="2791440"/>
          </a:xfrm>
          <a:prstGeom prst="rect">
            <a:avLst/>
          </a:prstGeom>
        </p:spPr>
        <p:txBody>
          <a:bodyPr bIns="0" lIns="0" rIns="0" tIns="0" wrap="none"/>
          <a:p>
            <a:endParaRPr/>
          </a:p>
        </p:txBody>
      </p:sp>
      <p:sp>
        <p:nvSpPr>
          <p:cNvPr id="145" name="PlaceHolder 5"/>
          <p:cNvSpPr>
            <a:spLocks noGrp="1"/>
          </p:cNvSpPr>
          <p:nvPr>
            <p:ph type="body"/>
          </p:nvPr>
        </p:nvSpPr>
        <p:spPr>
          <a:xfrm>
            <a:off x="3575160" y="3329640"/>
            <a:ext cx="2494080" cy="27914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47"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148" name="PlaceHolder 3"/>
          <p:cNvSpPr>
            <a:spLocks noGrp="1"/>
          </p:cNvSpPr>
          <p:nvPr>
            <p:ph type="body"/>
          </p:nvPr>
        </p:nvSpPr>
        <p:spPr>
          <a:xfrm>
            <a:off x="6194160" y="272880"/>
            <a:ext cx="2494080" cy="279144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56" name="PlaceHolder 2"/>
          <p:cNvSpPr>
            <a:spLocks noGrp="1"/>
          </p:cNvSpPr>
          <p:nvPr>
            <p:ph type="subTitle"/>
          </p:nvPr>
        </p:nvSpPr>
        <p:spPr>
          <a:xfrm>
            <a:off x="3575160" y="272880"/>
            <a:ext cx="5111280" cy="585324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58" name="PlaceHolder 2"/>
          <p:cNvSpPr>
            <a:spLocks noGrp="1"/>
          </p:cNvSpPr>
          <p:nvPr>
            <p:ph type="body"/>
          </p:nvPr>
        </p:nvSpPr>
        <p:spPr>
          <a:xfrm>
            <a:off x="3575160" y="272880"/>
            <a:ext cx="5111280" cy="585288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60"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161" name="PlaceHolder 3"/>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457200" y="272880"/>
            <a:ext cx="3007800" cy="585288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65"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166" name="PlaceHolder 3"/>
          <p:cNvSpPr>
            <a:spLocks noGrp="1"/>
          </p:cNvSpPr>
          <p:nvPr>
            <p:ph type="body"/>
          </p:nvPr>
        </p:nvSpPr>
        <p:spPr>
          <a:xfrm>
            <a:off x="3575160" y="3329640"/>
            <a:ext cx="2494080" cy="2791440"/>
          </a:xfrm>
          <a:prstGeom prst="rect">
            <a:avLst/>
          </a:prstGeom>
        </p:spPr>
        <p:txBody>
          <a:bodyPr bIns="0" lIns="0" rIns="0" tIns="0" wrap="none"/>
          <a:p>
            <a:endParaRPr/>
          </a:p>
        </p:txBody>
      </p:sp>
      <p:sp>
        <p:nvSpPr>
          <p:cNvPr id="167" name="PlaceHolder 4"/>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69"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170"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171" name="PlaceHolder 4"/>
          <p:cNvSpPr>
            <a:spLocks noGrp="1"/>
          </p:cNvSpPr>
          <p:nvPr>
            <p:ph type="body"/>
          </p:nvPr>
        </p:nvSpPr>
        <p:spPr>
          <a:xfrm>
            <a:off x="6194160" y="3329640"/>
            <a:ext cx="2494080" cy="279144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73"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174"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175" name="PlaceHolder 4"/>
          <p:cNvSpPr>
            <a:spLocks noGrp="1"/>
          </p:cNvSpPr>
          <p:nvPr>
            <p:ph type="body"/>
          </p:nvPr>
        </p:nvSpPr>
        <p:spPr>
          <a:xfrm>
            <a:off x="3575160" y="3329640"/>
            <a:ext cx="5110920" cy="279144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77" name="PlaceHolder 2"/>
          <p:cNvSpPr>
            <a:spLocks noGrp="1"/>
          </p:cNvSpPr>
          <p:nvPr>
            <p:ph type="body"/>
          </p:nvPr>
        </p:nvSpPr>
        <p:spPr>
          <a:xfrm>
            <a:off x="3575160" y="272880"/>
            <a:ext cx="5111280" cy="2791440"/>
          </a:xfrm>
          <a:prstGeom prst="rect">
            <a:avLst/>
          </a:prstGeom>
        </p:spPr>
        <p:txBody>
          <a:bodyPr bIns="0" lIns="0" rIns="0" tIns="0" wrap="none"/>
          <a:p>
            <a:endParaRPr/>
          </a:p>
        </p:txBody>
      </p:sp>
      <p:sp>
        <p:nvSpPr>
          <p:cNvPr id="178" name="PlaceHolder 3"/>
          <p:cNvSpPr>
            <a:spLocks noGrp="1"/>
          </p:cNvSpPr>
          <p:nvPr>
            <p:ph type="body"/>
          </p:nvPr>
        </p:nvSpPr>
        <p:spPr>
          <a:xfrm>
            <a:off x="3575160" y="3329640"/>
            <a:ext cx="5111280" cy="279144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80"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181"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182" name="PlaceHolder 4"/>
          <p:cNvSpPr>
            <a:spLocks noGrp="1"/>
          </p:cNvSpPr>
          <p:nvPr>
            <p:ph type="body"/>
          </p:nvPr>
        </p:nvSpPr>
        <p:spPr>
          <a:xfrm>
            <a:off x="6194160" y="3329640"/>
            <a:ext cx="2494080" cy="2791440"/>
          </a:xfrm>
          <a:prstGeom prst="rect">
            <a:avLst/>
          </a:prstGeom>
        </p:spPr>
        <p:txBody>
          <a:bodyPr bIns="0" lIns="0" rIns="0" tIns="0" wrap="none"/>
          <a:p>
            <a:endParaRPr/>
          </a:p>
        </p:txBody>
      </p:sp>
      <p:sp>
        <p:nvSpPr>
          <p:cNvPr id="183" name="PlaceHolder 5"/>
          <p:cNvSpPr>
            <a:spLocks noGrp="1"/>
          </p:cNvSpPr>
          <p:nvPr>
            <p:ph type="body"/>
          </p:nvPr>
        </p:nvSpPr>
        <p:spPr>
          <a:xfrm>
            <a:off x="3575160" y="3329640"/>
            <a:ext cx="2494080" cy="279144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2880"/>
            <a:ext cx="3007800" cy="585288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85"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186" name="PlaceHolder 3"/>
          <p:cNvSpPr>
            <a:spLocks noGrp="1"/>
          </p:cNvSpPr>
          <p:nvPr>
            <p:ph type="body"/>
          </p:nvPr>
        </p:nvSpPr>
        <p:spPr>
          <a:xfrm>
            <a:off x="6194160" y="272880"/>
            <a:ext cx="2494080" cy="279144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93" name="PlaceHolder 2"/>
          <p:cNvSpPr>
            <a:spLocks noGrp="1"/>
          </p:cNvSpPr>
          <p:nvPr>
            <p:ph type="subTitle"/>
          </p:nvPr>
        </p:nvSpPr>
        <p:spPr>
          <a:xfrm>
            <a:off x="3575160" y="272880"/>
            <a:ext cx="5111280" cy="585324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95" name="PlaceHolder 2"/>
          <p:cNvSpPr>
            <a:spLocks noGrp="1"/>
          </p:cNvSpPr>
          <p:nvPr>
            <p:ph type="body"/>
          </p:nvPr>
        </p:nvSpPr>
        <p:spPr>
          <a:xfrm>
            <a:off x="3575160" y="272880"/>
            <a:ext cx="5111280" cy="585288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97"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198" name="PlaceHolder 3"/>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457200" y="272880"/>
            <a:ext cx="3007800" cy="585288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202"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203" name="PlaceHolder 3"/>
          <p:cNvSpPr>
            <a:spLocks noGrp="1"/>
          </p:cNvSpPr>
          <p:nvPr>
            <p:ph type="body"/>
          </p:nvPr>
        </p:nvSpPr>
        <p:spPr>
          <a:xfrm>
            <a:off x="3575160" y="3329640"/>
            <a:ext cx="2494080" cy="2791440"/>
          </a:xfrm>
          <a:prstGeom prst="rect">
            <a:avLst/>
          </a:prstGeom>
        </p:spPr>
        <p:txBody>
          <a:bodyPr bIns="0" lIns="0" rIns="0" tIns="0" wrap="none"/>
          <a:p>
            <a:endParaRPr/>
          </a:p>
        </p:txBody>
      </p:sp>
      <p:sp>
        <p:nvSpPr>
          <p:cNvPr id="204" name="PlaceHolder 4"/>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206"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207"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208" name="PlaceHolder 4"/>
          <p:cNvSpPr>
            <a:spLocks noGrp="1"/>
          </p:cNvSpPr>
          <p:nvPr>
            <p:ph type="body"/>
          </p:nvPr>
        </p:nvSpPr>
        <p:spPr>
          <a:xfrm>
            <a:off x="6194160" y="3329640"/>
            <a:ext cx="2494080" cy="279144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210"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211"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212" name="PlaceHolder 4"/>
          <p:cNvSpPr>
            <a:spLocks noGrp="1"/>
          </p:cNvSpPr>
          <p:nvPr>
            <p:ph type="body"/>
          </p:nvPr>
        </p:nvSpPr>
        <p:spPr>
          <a:xfrm>
            <a:off x="3575160" y="3329640"/>
            <a:ext cx="5110920" cy="279144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5"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16" name="PlaceHolder 3"/>
          <p:cNvSpPr>
            <a:spLocks noGrp="1"/>
          </p:cNvSpPr>
          <p:nvPr>
            <p:ph type="body"/>
          </p:nvPr>
        </p:nvSpPr>
        <p:spPr>
          <a:xfrm>
            <a:off x="3575160" y="3329640"/>
            <a:ext cx="2494080" cy="2791440"/>
          </a:xfrm>
          <a:prstGeom prst="rect">
            <a:avLst/>
          </a:prstGeom>
        </p:spPr>
        <p:txBody>
          <a:bodyPr bIns="0" lIns="0" rIns="0" tIns="0" wrap="none"/>
          <a:p>
            <a:endParaRPr/>
          </a:p>
        </p:txBody>
      </p:sp>
      <p:sp>
        <p:nvSpPr>
          <p:cNvPr id="17" name="PlaceHolder 4"/>
          <p:cNvSpPr>
            <a:spLocks noGrp="1"/>
          </p:cNvSpPr>
          <p:nvPr>
            <p:ph type="body"/>
          </p:nvPr>
        </p:nvSpPr>
        <p:spPr>
          <a:xfrm>
            <a:off x="6194160" y="272880"/>
            <a:ext cx="2494080" cy="585288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214" name="PlaceHolder 2"/>
          <p:cNvSpPr>
            <a:spLocks noGrp="1"/>
          </p:cNvSpPr>
          <p:nvPr>
            <p:ph type="body"/>
          </p:nvPr>
        </p:nvSpPr>
        <p:spPr>
          <a:xfrm>
            <a:off x="3575160" y="272880"/>
            <a:ext cx="5111280" cy="2791440"/>
          </a:xfrm>
          <a:prstGeom prst="rect">
            <a:avLst/>
          </a:prstGeom>
        </p:spPr>
        <p:txBody>
          <a:bodyPr bIns="0" lIns="0" rIns="0" tIns="0" wrap="none"/>
          <a:p>
            <a:endParaRPr/>
          </a:p>
        </p:txBody>
      </p:sp>
      <p:sp>
        <p:nvSpPr>
          <p:cNvPr id="215" name="PlaceHolder 3"/>
          <p:cNvSpPr>
            <a:spLocks noGrp="1"/>
          </p:cNvSpPr>
          <p:nvPr>
            <p:ph type="body"/>
          </p:nvPr>
        </p:nvSpPr>
        <p:spPr>
          <a:xfrm>
            <a:off x="3575160" y="3329640"/>
            <a:ext cx="5111280" cy="279144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217"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218"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219" name="PlaceHolder 4"/>
          <p:cNvSpPr>
            <a:spLocks noGrp="1"/>
          </p:cNvSpPr>
          <p:nvPr>
            <p:ph type="body"/>
          </p:nvPr>
        </p:nvSpPr>
        <p:spPr>
          <a:xfrm>
            <a:off x="6194160" y="3329640"/>
            <a:ext cx="2494080" cy="2791440"/>
          </a:xfrm>
          <a:prstGeom prst="rect">
            <a:avLst/>
          </a:prstGeom>
        </p:spPr>
        <p:txBody>
          <a:bodyPr bIns="0" lIns="0" rIns="0" tIns="0" wrap="none"/>
          <a:p>
            <a:endParaRPr/>
          </a:p>
        </p:txBody>
      </p:sp>
      <p:sp>
        <p:nvSpPr>
          <p:cNvPr id="220" name="PlaceHolder 5"/>
          <p:cNvSpPr>
            <a:spLocks noGrp="1"/>
          </p:cNvSpPr>
          <p:nvPr>
            <p:ph type="body"/>
          </p:nvPr>
        </p:nvSpPr>
        <p:spPr>
          <a:xfrm>
            <a:off x="3575160" y="3329640"/>
            <a:ext cx="2494080" cy="279144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222"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223" name="PlaceHolder 3"/>
          <p:cNvSpPr>
            <a:spLocks noGrp="1"/>
          </p:cNvSpPr>
          <p:nvPr>
            <p:ph type="body"/>
          </p:nvPr>
        </p:nvSpPr>
        <p:spPr>
          <a:xfrm>
            <a:off x="6194160" y="272880"/>
            <a:ext cx="2494080" cy="279144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19" name="PlaceHolder 2"/>
          <p:cNvSpPr>
            <a:spLocks noGrp="1"/>
          </p:cNvSpPr>
          <p:nvPr>
            <p:ph type="body"/>
          </p:nvPr>
        </p:nvSpPr>
        <p:spPr>
          <a:xfrm>
            <a:off x="3575160" y="272880"/>
            <a:ext cx="2494080" cy="5852880"/>
          </a:xfrm>
          <a:prstGeom prst="rect">
            <a:avLst/>
          </a:prstGeom>
        </p:spPr>
        <p:txBody>
          <a:bodyPr bIns="0" lIns="0" rIns="0" tIns="0" wrap="none"/>
          <a:p>
            <a:endParaRPr/>
          </a:p>
        </p:txBody>
      </p:sp>
      <p:sp>
        <p:nvSpPr>
          <p:cNvPr id="20"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21" name="PlaceHolder 4"/>
          <p:cNvSpPr>
            <a:spLocks noGrp="1"/>
          </p:cNvSpPr>
          <p:nvPr>
            <p:ph type="body"/>
          </p:nvPr>
        </p:nvSpPr>
        <p:spPr>
          <a:xfrm>
            <a:off x="6194160" y="3329640"/>
            <a:ext cx="2494080" cy="27914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2880"/>
            <a:ext cx="3007800" cy="1162080"/>
          </a:xfrm>
          <a:prstGeom prst="rect">
            <a:avLst/>
          </a:prstGeom>
        </p:spPr>
        <p:txBody>
          <a:bodyPr anchor="ctr" bIns="0" lIns="0" rIns="0" tIns="0" wrap="none"/>
          <a:p>
            <a:endParaRPr/>
          </a:p>
        </p:txBody>
      </p:sp>
      <p:sp>
        <p:nvSpPr>
          <p:cNvPr id="23" name="PlaceHolder 2"/>
          <p:cNvSpPr>
            <a:spLocks noGrp="1"/>
          </p:cNvSpPr>
          <p:nvPr>
            <p:ph type="body"/>
          </p:nvPr>
        </p:nvSpPr>
        <p:spPr>
          <a:xfrm>
            <a:off x="3575160" y="272880"/>
            <a:ext cx="2494080" cy="2791440"/>
          </a:xfrm>
          <a:prstGeom prst="rect">
            <a:avLst/>
          </a:prstGeom>
        </p:spPr>
        <p:txBody>
          <a:bodyPr bIns="0" lIns="0" rIns="0" tIns="0" wrap="none"/>
          <a:p>
            <a:endParaRPr/>
          </a:p>
        </p:txBody>
      </p:sp>
      <p:sp>
        <p:nvSpPr>
          <p:cNvPr id="24" name="PlaceHolder 3"/>
          <p:cNvSpPr>
            <a:spLocks noGrp="1"/>
          </p:cNvSpPr>
          <p:nvPr>
            <p:ph type="body"/>
          </p:nvPr>
        </p:nvSpPr>
        <p:spPr>
          <a:xfrm>
            <a:off x="6194160" y="272880"/>
            <a:ext cx="2494080" cy="2791440"/>
          </a:xfrm>
          <a:prstGeom prst="rect">
            <a:avLst/>
          </a:prstGeom>
        </p:spPr>
        <p:txBody>
          <a:bodyPr bIns="0" lIns="0" rIns="0" tIns="0" wrap="none"/>
          <a:p>
            <a:endParaRPr/>
          </a:p>
        </p:txBody>
      </p:sp>
      <p:sp>
        <p:nvSpPr>
          <p:cNvPr id="25" name="PlaceHolder 4"/>
          <p:cNvSpPr>
            <a:spLocks noGrp="1"/>
          </p:cNvSpPr>
          <p:nvPr>
            <p:ph type="body"/>
          </p:nvPr>
        </p:nvSpPr>
        <p:spPr>
          <a:xfrm>
            <a:off x="3575160" y="3329640"/>
            <a:ext cx="5110920" cy="27914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ru-RU" sz="4400">
                <a:solidFill>
                  <a:srgbClr val="000000"/>
                </a:solidFill>
                <a:latin typeface="Calibri"/>
              </a:rPr>
              <a:t>Для правки текста заголовка щелкните мышьюОбразец заголовка</a:t>
            </a:r>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ru-RU" sz="1200">
                <a:solidFill>
                  <a:srgbClr val="8b8b8b"/>
                </a:solidFill>
                <a:latin typeface="Calibri"/>
              </a:rPr>
              <a:t>12.2.14</a:t>
            </a:r>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E26058C8-7A41-409B-A548-B41C76644A0E}" type="slidenum">
              <a:rPr lang="ru-RU" sz="1200">
                <a:solidFill>
                  <a:srgbClr val="8b8b8b"/>
                </a:solidFill>
                <a:latin typeface="Calibri"/>
              </a:rPr>
              <a:t>&lt;номер&gt;</a:t>
            </a:fld>
            <a:endParaRPr/>
          </a:p>
        </p:txBody>
      </p:sp>
      <p:sp>
        <p:nvSpPr>
          <p:cNvPr id="4"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ru-RU"/>
              <a:t>Для правки структуры щелкните мышью</a:t>
            </a:r>
            <a:endParaRPr/>
          </a:p>
          <a:p>
            <a:pPr lvl="1">
              <a:buSzPct val="25000"/>
              <a:buFont typeface="StarSymbol"/>
              <a:buChar char=""/>
            </a:pPr>
            <a:r>
              <a:rPr lang="ru-RU"/>
              <a:t>Второй уровень структуры</a:t>
            </a:r>
            <a:endParaRPr/>
          </a:p>
          <a:p>
            <a:pPr lvl="2">
              <a:buSzPct val="25000"/>
              <a:buFont typeface="StarSymbol"/>
              <a:buChar char=""/>
            </a:pPr>
            <a:r>
              <a:rPr lang="ru-RU"/>
              <a:t>Третий уровень структуры</a:t>
            </a:r>
            <a:endParaRPr/>
          </a:p>
          <a:p>
            <a:pPr lvl="3">
              <a:buSzPct val="25000"/>
              <a:buFont typeface="StarSymbol"/>
              <a:buChar char=""/>
            </a:pPr>
            <a:r>
              <a:rPr lang="ru-RU"/>
              <a:t>Четвёртый уровень структуры</a:t>
            </a:r>
            <a:endParaRPr/>
          </a:p>
          <a:p>
            <a:pPr lvl="4">
              <a:buSzPct val="25000"/>
              <a:buFont typeface="StarSymbol"/>
              <a:buChar char=""/>
            </a:pPr>
            <a:r>
              <a:rPr lang="ru-RU"/>
              <a:t>Пятый уровень структуры</a:t>
            </a:r>
            <a:endParaRPr/>
          </a:p>
          <a:p>
            <a:pPr lvl="5">
              <a:buSzPct val="25000"/>
              <a:buFont typeface="StarSymbol"/>
              <a:buChar char=""/>
            </a:pPr>
            <a:r>
              <a:rPr lang="ru-RU"/>
              <a:t>Шестой уровень структуры</a:t>
            </a:r>
            <a:endParaRPr/>
          </a:p>
          <a:p>
            <a:pPr lvl="6">
              <a:buSzPct val="25000"/>
              <a:buFont typeface="StarSymbol"/>
              <a:buChar char=""/>
            </a:pPr>
            <a:r>
              <a:rPr lang="ru-RU"/>
              <a:t>Седьмой уровень структуры</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ru-RU" sz="4400">
                <a:solidFill>
                  <a:srgbClr val="000000"/>
                </a:solidFill>
                <a:latin typeface="Calibri"/>
              </a:rPr>
              <a:t>Для правки текста заголовка щелкните мышьюОбразец заголовка</a:t>
            </a:r>
            <a:endParaRPr/>
          </a:p>
        </p:txBody>
      </p:sp>
      <p:sp>
        <p:nvSpPr>
          <p:cNvPr id="38" name="PlaceHolder 2"/>
          <p:cNvSpPr>
            <a:spLocks noGrp="1"/>
          </p:cNvSpPr>
          <p:nvPr>
            <p:ph type="body"/>
          </p:nvPr>
        </p:nvSpPr>
        <p:spPr>
          <a:xfrm>
            <a:off x="457200" y="1600200"/>
            <a:ext cx="8229240" cy="4525560"/>
          </a:xfrm>
          <a:prstGeom prst="rect">
            <a:avLst/>
          </a:prstGeom>
        </p:spPr>
        <p:txBody>
          <a:bodyPr/>
          <a:p>
            <a:pPr>
              <a:buSzPct val="25000"/>
              <a:buFont typeface="StarSymbol"/>
              <a:buChar char=""/>
            </a:pPr>
            <a:r>
              <a:rPr lang="ru-RU" sz="3200">
                <a:solidFill>
                  <a:srgbClr val="000000"/>
                </a:solidFill>
                <a:latin typeface="Calibri"/>
              </a:rPr>
              <a:t>Для правки структуры щелкните мышью</a:t>
            </a:r>
            <a:endParaRPr/>
          </a:p>
          <a:p>
            <a:pPr lvl="1">
              <a:buSzPct val="25000"/>
              <a:buFont typeface="StarSymbol"/>
              <a:buChar char=""/>
            </a:pPr>
            <a:r>
              <a:rPr lang="ru-RU" sz="3200">
                <a:solidFill>
                  <a:srgbClr val="000000"/>
                </a:solidFill>
                <a:latin typeface="Calibri"/>
              </a:rPr>
              <a:t>Второй уровень структуры</a:t>
            </a:r>
            <a:endParaRPr/>
          </a:p>
          <a:p>
            <a:pPr lvl="2">
              <a:buSzPct val="25000"/>
              <a:buFont typeface="StarSymbol"/>
              <a:buChar char=""/>
            </a:pPr>
            <a:r>
              <a:rPr lang="ru-RU" sz="3200">
                <a:solidFill>
                  <a:srgbClr val="000000"/>
                </a:solidFill>
                <a:latin typeface="Calibri"/>
              </a:rPr>
              <a:t>Третий уровень структуры</a:t>
            </a:r>
            <a:endParaRPr/>
          </a:p>
          <a:p>
            <a:pPr lvl="3">
              <a:buSzPct val="25000"/>
              <a:buFont typeface="StarSymbol"/>
              <a:buChar char=""/>
            </a:pPr>
            <a:r>
              <a:rPr lang="ru-RU" sz="3200">
                <a:solidFill>
                  <a:srgbClr val="000000"/>
                </a:solidFill>
                <a:latin typeface="Calibri"/>
              </a:rPr>
              <a:t>Четвёртый уровень структуры</a:t>
            </a:r>
            <a:endParaRPr/>
          </a:p>
          <a:p>
            <a:pPr lvl="4">
              <a:buSzPct val="25000"/>
              <a:buFont typeface="StarSymbol"/>
              <a:buChar char=""/>
            </a:pPr>
            <a:r>
              <a:rPr lang="ru-RU" sz="3200">
                <a:solidFill>
                  <a:srgbClr val="000000"/>
                </a:solidFill>
                <a:latin typeface="Calibri"/>
              </a:rPr>
              <a:t>Пятый уровень структуры</a:t>
            </a:r>
            <a:endParaRPr/>
          </a:p>
          <a:p>
            <a:pPr lvl="5">
              <a:buSzPct val="25000"/>
              <a:buFont typeface="StarSymbol"/>
              <a:buChar char=""/>
            </a:pPr>
            <a:r>
              <a:rPr lang="ru-RU" sz="3200">
                <a:solidFill>
                  <a:srgbClr val="000000"/>
                </a:solidFill>
                <a:latin typeface="Calibri"/>
              </a:rPr>
              <a:t>Шестой уровень структуры</a:t>
            </a:r>
            <a:endParaRPr/>
          </a:p>
          <a:p>
            <a:pPr>
              <a:lnSpc>
                <a:spcPct val="100000"/>
              </a:lnSpc>
              <a:buFont typeface="Arial"/>
              <a:buChar char="•"/>
            </a:pPr>
            <a:r>
              <a:rPr lang="ru-RU" sz="3200">
                <a:solidFill>
                  <a:srgbClr val="000000"/>
                </a:solidFill>
                <a:latin typeface="Calibri"/>
              </a:rPr>
              <a:t>Седьмой уровень структурыОбразец текста</a:t>
            </a:r>
            <a:endParaRPr/>
          </a:p>
          <a:p>
            <a:pPr lvl="1">
              <a:lnSpc>
                <a:spcPct val="100000"/>
              </a:lnSpc>
              <a:buSzPct val="25000"/>
              <a:buFont typeface="StarSymbol"/>
              <a:buChar char=""/>
            </a:pPr>
            <a:r>
              <a:rPr lang="ru-RU" sz="2800">
                <a:solidFill>
                  <a:srgbClr val="000000"/>
                </a:solidFill>
                <a:latin typeface="Calibri"/>
              </a:rPr>
              <a:t>Второй уровень</a:t>
            </a:r>
            <a:endParaRPr/>
          </a:p>
          <a:p>
            <a:pPr lvl="2">
              <a:lnSpc>
                <a:spcPct val="100000"/>
              </a:lnSpc>
              <a:buSzPct val="25000"/>
              <a:buFont typeface="StarSymbol"/>
              <a:buChar char=""/>
            </a:pPr>
            <a:r>
              <a:rPr lang="ru-RU" sz="2400">
                <a:solidFill>
                  <a:srgbClr val="000000"/>
                </a:solidFill>
                <a:latin typeface="Calibri"/>
              </a:rPr>
              <a:t>Третий уровень</a:t>
            </a:r>
            <a:endParaRPr/>
          </a:p>
          <a:p>
            <a:pPr lvl="3">
              <a:lnSpc>
                <a:spcPct val="100000"/>
              </a:lnSpc>
              <a:buSzPct val="25000"/>
              <a:buFont typeface="StarSymbol"/>
              <a:buChar char=""/>
            </a:pPr>
            <a:r>
              <a:rPr lang="ru-RU" sz="2000">
                <a:solidFill>
                  <a:srgbClr val="000000"/>
                </a:solidFill>
                <a:latin typeface="Calibri"/>
              </a:rPr>
              <a:t>Четвертый уровень</a:t>
            </a:r>
            <a:endParaRPr/>
          </a:p>
          <a:p>
            <a:pPr lvl="4">
              <a:lnSpc>
                <a:spcPct val="100000"/>
              </a:lnSpc>
              <a:buSzPct val="25000"/>
              <a:buFont typeface="StarSymbol"/>
              <a:buChar char=""/>
            </a:pPr>
            <a:r>
              <a:rPr lang="ru-RU" sz="2000">
                <a:solidFill>
                  <a:srgbClr val="000000"/>
                </a:solidFill>
                <a:latin typeface="Calibri"/>
              </a:rPr>
              <a:t>Пятый уровень</a:t>
            </a:r>
            <a:endParaRPr/>
          </a:p>
        </p:txBody>
      </p:sp>
      <p:sp>
        <p:nvSpPr>
          <p:cNvPr id="39" name="PlaceHolder 3"/>
          <p:cNvSpPr>
            <a:spLocks noGrp="1"/>
          </p:cNvSpPr>
          <p:nvPr>
            <p:ph type="dt"/>
          </p:nvPr>
        </p:nvSpPr>
        <p:spPr>
          <a:xfrm>
            <a:off x="457200" y="6356520"/>
            <a:ext cx="2133360" cy="364680"/>
          </a:xfrm>
          <a:prstGeom prst="rect">
            <a:avLst/>
          </a:prstGeom>
        </p:spPr>
        <p:txBody>
          <a:bodyPr anchor="ctr"/>
          <a:p>
            <a:pPr>
              <a:lnSpc>
                <a:spcPct val="100000"/>
              </a:lnSpc>
            </a:pPr>
            <a:r>
              <a:rPr lang="ru-RU" sz="1200">
                <a:solidFill>
                  <a:srgbClr val="8b8b8b"/>
                </a:solidFill>
                <a:latin typeface="Calibri"/>
              </a:rPr>
              <a:t>12.2.14</a:t>
            </a:r>
            <a:endParaRPr/>
          </a:p>
        </p:txBody>
      </p:sp>
      <p:sp>
        <p:nvSpPr>
          <p:cNvPr id="40" name="PlaceHolder 4"/>
          <p:cNvSpPr>
            <a:spLocks noGrp="1"/>
          </p:cNvSpPr>
          <p:nvPr>
            <p:ph type="ftr"/>
          </p:nvPr>
        </p:nvSpPr>
        <p:spPr>
          <a:xfrm>
            <a:off x="3124080" y="6356520"/>
            <a:ext cx="2895120" cy="364680"/>
          </a:xfrm>
          <a:prstGeom prst="rect">
            <a:avLst/>
          </a:prstGeom>
        </p:spPr>
        <p:txBody>
          <a:bodyPr anchor="ctr"/>
          <a:p>
            <a:endParaRPr/>
          </a:p>
        </p:txBody>
      </p:sp>
      <p:sp>
        <p:nvSpPr>
          <p:cNvPr id="41" name="PlaceHolder 5"/>
          <p:cNvSpPr>
            <a:spLocks noGrp="1"/>
          </p:cNvSpPr>
          <p:nvPr>
            <p:ph type="sldNum"/>
          </p:nvPr>
        </p:nvSpPr>
        <p:spPr>
          <a:xfrm>
            <a:off x="6553080" y="6356520"/>
            <a:ext cx="2133360" cy="364680"/>
          </a:xfrm>
          <a:prstGeom prst="rect">
            <a:avLst/>
          </a:prstGeom>
        </p:spPr>
        <p:txBody>
          <a:bodyPr anchor="ctr"/>
          <a:p>
            <a:pPr algn="r">
              <a:lnSpc>
                <a:spcPct val="100000"/>
              </a:lnSpc>
            </a:pPr>
            <a:fld id="{ECC21AA9-F479-47D4-8338-BF1B3825D094}" type="slidenum">
              <a:rPr lang="ru-RU" sz="1200">
                <a:solidFill>
                  <a:srgbClr val="8b8b8b"/>
                </a:solidFill>
                <a:latin typeface="Calibri"/>
              </a:rPr>
              <a:t>&lt;номер&gt;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4" name="PlaceHolder 1"/>
          <p:cNvSpPr>
            <a:spLocks noGrp="1"/>
          </p:cNvSpPr>
          <p:nvPr>
            <p:ph type="dt"/>
          </p:nvPr>
        </p:nvSpPr>
        <p:spPr>
          <a:xfrm>
            <a:off x="457200" y="6356520"/>
            <a:ext cx="2133360" cy="364680"/>
          </a:xfrm>
          <a:prstGeom prst="rect">
            <a:avLst/>
          </a:prstGeom>
        </p:spPr>
        <p:txBody>
          <a:bodyPr anchor="ctr"/>
          <a:p>
            <a:pPr>
              <a:lnSpc>
                <a:spcPct val="100000"/>
              </a:lnSpc>
            </a:pPr>
            <a:r>
              <a:rPr lang="ru-RU" sz="1200">
                <a:solidFill>
                  <a:srgbClr val="8b8b8b"/>
                </a:solidFill>
                <a:latin typeface="Calibri"/>
              </a:rPr>
              <a:t>12.2.14</a:t>
            </a:r>
            <a:endParaRPr/>
          </a:p>
        </p:txBody>
      </p:sp>
      <p:sp>
        <p:nvSpPr>
          <p:cNvPr id="75" name="PlaceHolder 2"/>
          <p:cNvSpPr>
            <a:spLocks noGrp="1"/>
          </p:cNvSpPr>
          <p:nvPr>
            <p:ph type="ftr"/>
          </p:nvPr>
        </p:nvSpPr>
        <p:spPr>
          <a:xfrm>
            <a:off x="3124080" y="6356520"/>
            <a:ext cx="2895120" cy="364680"/>
          </a:xfrm>
          <a:prstGeom prst="rect">
            <a:avLst/>
          </a:prstGeom>
        </p:spPr>
        <p:txBody>
          <a:bodyPr anchor="ctr"/>
          <a:p>
            <a:endParaRPr/>
          </a:p>
        </p:txBody>
      </p:sp>
      <p:sp>
        <p:nvSpPr>
          <p:cNvPr id="76" name="PlaceHolder 3"/>
          <p:cNvSpPr>
            <a:spLocks noGrp="1"/>
          </p:cNvSpPr>
          <p:nvPr>
            <p:ph type="sldNum"/>
          </p:nvPr>
        </p:nvSpPr>
        <p:spPr>
          <a:xfrm>
            <a:off x="6553080" y="6356520"/>
            <a:ext cx="2133360" cy="364680"/>
          </a:xfrm>
          <a:prstGeom prst="rect">
            <a:avLst/>
          </a:prstGeom>
        </p:spPr>
        <p:txBody>
          <a:bodyPr anchor="ctr"/>
          <a:p>
            <a:pPr algn="r">
              <a:lnSpc>
                <a:spcPct val="100000"/>
              </a:lnSpc>
            </a:pPr>
            <a:fld id="{C3682A56-7CDF-464A-988D-553BED558F26}" type="slidenum">
              <a:rPr lang="ru-RU" sz="1200">
                <a:solidFill>
                  <a:srgbClr val="8b8b8b"/>
                </a:solidFill>
                <a:latin typeface="Calibri"/>
              </a:rPr>
              <a:t>&lt;номер&gt;</a:t>
            </a:fld>
            <a:endParaRPr/>
          </a:p>
        </p:txBody>
      </p:sp>
      <p:sp>
        <p:nvSpPr>
          <p:cNvPr id="77" name="PlaceHolder 4"/>
          <p:cNvSpPr>
            <a:spLocks noGrp="1"/>
          </p:cNvSpPr>
          <p:nvPr>
            <p:ph type="title"/>
          </p:nvPr>
        </p:nvSpPr>
        <p:spPr>
          <a:xfrm>
            <a:off x="457200" y="273600"/>
            <a:ext cx="8229240" cy="1144800"/>
          </a:xfrm>
          <a:prstGeom prst="rect">
            <a:avLst/>
          </a:prstGeom>
        </p:spPr>
        <p:txBody>
          <a:bodyPr anchor="ctr" bIns="0" lIns="0" rIns="0" tIns="0" wrap="none"/>
          <a:p>
            <a:r>
              <a:rPr lang="ru-RU"/>
              <a:t>Для правки текста заголовка щелкните мышью</a:t>
            </a:r>
            <a:endParaRPr/>
          </a:p>
        </p:txBody>
      </p:sp>
      <p:sp>
        <p:nvSpPr>
          <p:cNvPr id="78"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ru-RU"/>
              <a:t>Для правки структуры щелкните мышью</a:t>
            </a:r>
            <a:endParaRPr/>
          </a:p>
          <a:p>
            <a:pPr lvl="1">
              <a:buSzPct val="25000"/>
              <a:buFont typeface="StarSymbol"/>
              <a:buChar char=""/>
            </a:pPr>
            <a:r>
              <a:rPr lang="ru-RU"/>
              <a:t>Второй уровень структуры</a:t>
            </a:r>
            <a:endParaRPr/>
          </a:p>
          <a:p>
            <a:pPr lvl="2">
              <a:buSzPct val="25000"/>
              <a:buFont typeface="StarSymbol"/>
              <a:buChar char=""/>
            </a:pPr>
            <a:r>
              <a:rPr lang="ru-RU"/>
              <a:t>Третий уровень структуры</a:t>
            </a:r>
            <a:endParaRPr/>
          </a:p>
          <a:p>
            <a:pPr lvl="3">
              <a:buSzPct val="25000"/>
              <a:buFont typeface="StarSymbol"/>
              <a:buChar char=""/>
            </a:pPr>
            <a:r>
              <a:rPr lang="ru-RU"/>
              <a:t>Четвёртый уровень структуры</a:t>
            </a:r>
            <a:endParaRPr/>
          </a:p>
          <a:p>
            <a:pPr lvl="4">
              <a:buSzPct val="25000"/>
              <a:buFont typeface="StarSymbol"/>
              <a:buChar char=""/>
            </a:pPr>
            <a:r>
              <a:rPr lang="ru-RU"/>
              <a:t>Пятый уровень структуры</a:t>
            </a:r>
            <a:endParaRPr/>
          </a:p>
          <a:p>
            <a:pPr lvl="5">
              <a:buSzPct val="25000"/>
              <a:buFont typeface="StarSymbol"/>
              <a:buChar char=""/>
            </a:pPr>
            <a:r>
              <a:rPr lang="ru-RU"/>
              <a:t>Шестой уровень структуры</a:t>
            </a:r>
            <a:endParaRPr/>
          </a:p>
          <a:p>
            <a:pPr lvl="6">
              <a:buSzPct val="25000"/>
              <a:buFont typeface="StarSymbol"/>
              <a:buChar char=""/>
            </a:pPr>
            <a:r>
              <a:rPr lang="ru-RU"/>
              <a:t>Седьмой уровень структуры</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1792440" y="4800600"/>
            <a:ext cx="5486040" cy="566280"/>
          </a:xfrm>
          <a:prstGeom prst="rect">
            <a:avLst/>
          </a:prstGeom>
        </p:spPr>
        <p:txBody>
          <a:bodyPr anchor="b"/>
          <a:p>
            <a:pPr>
              <a:lnSpc>
                <a:spcPct val="100000"/>
              </a:lnSpc>
            </a:pPr>
            <a:r>
              <a:rPr b="1" lang="ru-RU" sz="2000">
                <a:solidFill>
                  <a:srgbClr val="000000"/>
                </a:solidFill>
                <a:latin typeface="Calibri"/>
              </a:rPr>
              <a:t>Для правки текста заголовка щелкните мышьюОбразец заголовка</a:t>
            </a:r>
            <a:endParaRPr/>
          </a:p>
        </p:txBody>
      </p:sp>
      <p:sp>
        <p:nvSpPr>
          <p:cNvPr id="112" name="PlaceHolder 2"/>
          <p:cNvSpPr>
            <a:spLocks noGrp="1"/>
          </p:cNvSpPr>
          <p:nvPr>
            <p:ph type="body"/>
          </p:nvPr>
        </p:nvSpPr>
        <p:spPr>
          <a:xfrm>
            <a:off x="1792440" y="612720"/>
            <a:ext cx="5486040" cy="4114440"/>
          </a:xfrm>
          <a:prstGeom prst="rect">
            <a:avLst/>
          </a:prstGeom>
        </p:spPr>
        <p:txBody>
          <a:bodyPr/>
          <a:p>
            <a:pPr>
              <a:buSzPct val="25000"/>
              <a:buFont typeface="StarSymbol"/>
              <a:buChar char=""/>
            </a:pPr>
            <a:r>
              <a:rPr lang="ru-RU"/>
              <a:t>Для правки структуры щелкните мышью</a:t>
            </a:r>
            <a:endParaRPr/>
          </a:p>
          <a:p>
            <a:pPr lvl="1">
              <a:buSzPct val="25000"/>
              <a:buFont typeface="StarSymbol"/>
              <a:buChar char=""/>
            </a:pPr>
            <a:r>
              <a:rPr lang="ru-RU"/>
              <a:t>Второй уровень структуры</a:t>
            </a:r>
            <a:endParaRPr/>
          </a:p>
          <a:p>
            <a:pPr lvl="2">
              <a:buSzPct val="25000"/>
              <a:buFont typeface="StarSymbol"/>
              <a:buChar char=""/>
            </a:pPr>
            <a:r>
              <a:rPr lang="ru-RU"/>
              <a:t>Третий уровень структуры</a:t>
            </a:r>
            <a:endParaRPr/>
          </a:p>
          <a:p>
            <a:pPr lvl="3">
              <a:buSzPct val="25000"/>
              <a:buFont typeface="StarSymbol"/>
              <a:buChar char=""/>
            </a:pPr>
            <a:r>
              <a:rPr lang="ru-RU"/>
              <a:t>Четвёртый уровень структуры</a:t>
            </a:r>
            <a:endParaRPr/>
          </a:p>
          <a:p>
            <a:pPr lvl="4">
              <a:buSzPct val="25000"/>
              <a:buFont typeface="StarSymbol"/>
              <a:buChar char=""/>
            </a:pPr>
            <a:r>
              <a:rPr lang="ru-RU"/>
              <a:t>Пятый уровень структуры</a:t>
            </a:r>
            <a:endParaRPr/>
          </a:p>
          <a:p>
            <a:pPr lvl="5">
              <a:buSzPct val="25000"/>
              <a:buFont typeface="StarSymbol"/>
              <a:buChar char=""/>
            </a:pPr>
            <a:r>
              <a:rPr lang="ru-RU"/>
              <a:t>Шестой уровень структуры</a:t>
            </a:r>
            <a:endParaRPr/>
          </a:p>
          <a:p>
            <a:pPr lvl="6">
              <a:buSzPct val="25000"/>
              <a:buFont typeface="StarSymbol"/>
              <a:buChar char=""/>
            </a:pPr>
            <a:r>
              <a:rPr lang="ru-RU"/>
              <a:t>Седьмой уровень структуры</a:t>
            </a:r>
            <a:endParaRPr/>
          </a:p>
        </p:txBody>
      </p:sp>
      <p:sp>
        <p:nvSpPr>
          <p:cNvPr id="113" name="PlaceHolder 3"/>
          <p:cNvSpPr>
            <a:spLocks noGrp="1"/>
          </p:cNvSpPr>
          <p:nvPr>
            <p:ph type="body"/>
          </p:nvPr>
        </p:nvSpPr>
        <p:spPr>
          <a:xfrm>
            <a:off x="1792440" y="5367240"/>
            <a:ext cx="5486040" cy="804600"/>
          </a:xfrm>
          <a:prstGeom prst="rect">
            <a:avLst/>
          </a:prstGeom>
        </p:spPr>
        <p:txBody>
          <a:bodyPr anchor="ctr"/>
          <a:p>
            <a:pPr>
              <a:buSzPct val="25000"/>
              <a:buFont typeface="StarSymbol"/>
              <a:buChar char=""/>
            </a:pPr>
            <a:r>
              <a:rPr lang="ru-RU" sz="1400">
                <a:solidFill>
                  <a:srgbClr val="8b8b8b"/>
                </a:solidFill>
                <a:latin typeface="Calibri"/>
              </a:rPr>
              <a:t>Для правки структуры щелкните мышью</a:t>
            </a:r>
            <a:endParaRPr/>
          </a:p>
          <a:p>
            <a:pPr lvl="1">
              <a:buSzPct val="25000"/>
              <a:buFont typeface="StarSymbol"/>
              <a:buChar char=""/>
            </a:pPr>
            <a:r>
              <a:rPr lang="ru-RU" sz="1400">
                <a:solidFill>
                  <a:srgbClr val="8b8b8b"/>
                </a:solidFill>
                <a:latin typeface="Calibri"/>
              </a:rPr>
              <a:t>Второй уровень структуры</a:t>
            </a:r>
            <a:endParaRPr/>
          </a:p>
          <a:p>
            <a:pPr lvl="2">
              <a:buSzPct val="25000"/>
              <a:buFont typeface="StarSymbol"/>
              <a:buChar char=""/>
            </a:pPr>
            <a:r>
              <a:rPr lang="ru-RU" sz="1400">
                <a:solidFill>
                  <a:srgbClr val="8b8b8b"/>
                </a:solidFill>
                <a:latin typeface="Calibri"/>
              </a:rPr>
              <a:t>Третий уровень структуры</a:t>
            </a:r>
            <a:endParaRPr/>
          </a:p>
          <a:p>
            <a:pPr lvl="3">
              <a:buSzPct val="25000"/>
              <a:buFont typeface="StarSymbol"/>
              <a:buChar char=""/>
            </a:pPr>
            <a:r>
              <a:rPr lang="ru-RU" sz="1400">
                <a:solidFill>
                  <a:srgbClr val="8b8b8b"/>
                </a:solidFill>
                <a:latin typeface="Calibri"/>
              </a:rPr>
              <a:t>Четвёртый уровень структуры</a:t>
            </a:r>
            <a:endParaRPr/>
          </a:p>
          <a:p>
            <a:pPr lvl="4">
              <a:buSzPct val="25000"/>
              <a:buFont typeface="StarSymbol"/>
              <a:buChar char=""/>
            </a:pPr>
            <a:r>
              <a:rPr lang="ru-RU" sz="1400">
                <a:solidFill>
                  <a:srgbClr val="8b8b8b"/>
                </a:solidFill>
                <a:latin typeface="Calibri"/>
              </a:rPr>
              <a:t>Пятый уровень структуры</a:t>
            </a:r>
            <a:endParaRPr/>
          </a:p>
          <a:p>
            <a:pPr lvl="5">
              <a:buSzPct val="25000"/>
              <a:buFont typeface="StarSymbol"/>
              <a:buChar char=""/>
            </a:pPr>
            <a:r>
              <a:rPr lang="ru-RU" sz="1400">
                <a:solidFill>
                  <a:srgbClr val="8b8b8b"/>
                </a:solidFill>
                <a:latin typeface="Calibri"/>
              </a:rPr>
              <a:t>Шестой уровень структуры</a:t>
            </a:r>
            <a:endParaRPr/>
          </a:p>
          <a:p>
            <a:pPr>
              <a:lnSpc>
                <a:spcPct val="100000"/>
              </a:lnSpc>
            </a:pPr>
            <a:r>
              <a:rPr lang="ru-RU" sz="1400">
                <a:solidFill>
                  <a:srgbClr val="8b8b8b"/>
                </a:solidFill>
                <a:latin typeface="Calibri"/>
              </a:rPr>
              <a:t>Седьмой уровень структурыОбразец текста</a:t>
            </a:r>
            <a:endParaRPr/>
          </a:p>
        </p:txBody>
      </p:sp>
      <p:sp>
        <p:nvSpPr>
          <p:cNvPr id="114" name="PlaceHolder 4"/>
          <p:cNvSpPr>
            <a:spLocks noGrp="1"/>
          </p:cNvSpPr>
          <p:nvPr>
            <p:ph type="dt"/>
          </p:nvPr>
        </p:nvSpPr>
        <p:spPr>
          <a:xfrm>
            <a:off x="457200" y="6356520"/>
            <a:ext cx="2133360" cy="364680"/>
          </a:xfrm>
          <a:prstGeom prst="rect">
            <a:avLst/>
          </a:prstGeom>
        </p:spPr>
        <p:txBody>
          <a:bodyPr anchor="ctr"/>
          <a:p>
            <a:pPr>
              <a:lnSpc>
                <a:spcPct val="100000"/>
              </a:lnSpc>
            </a:pPr>
            <a:r>
              <a:rPr lang="ru-RU" sz="1400">
                <a:solidFill>
                  <a:srgbClr val="8b8b8b"/>
                </a:solidFill>
                <a:latin typeface="Calibri"/>
              </a:rPr>
              <a:t>12.2.14</a:t>
            </a:r>
            <a:endParaRPr/>
          </a:p>
        </p:txBody>
      </p:sp>
      <p:sp>
        <p:nvSpPr>
          <p:cNvPr id="115" name="PlaceHolder 5"/>
          <p:cNvSpPr>
            <a:spLocks noGrp="1"/>
          </p:cNvSpPr>
          <p:nvPr>
            <p:ph type="ftr"/>
          </p:nvPr>
        </p:nvSpPr>
        <p:spPr>
          <a:xfrm>
            <a:off x="3124080" y="6356520"/>
            <a:ext cx="2895120" cy="364680"/>
          </a:xfrm>
          <a:prstGeom prst="rect">
            <a:avLst/>
          </a:prstGeom>
        </p:spPr>
        <p:txBody>
          <a:bodyPr anchor="ctr"/>
          <a:p>
            <a:endParaRPr/>
          </a:p>
        </p:txBody>
      </p:sp>
      <p:sp>
        <p:nvSpPr>
          <p:cNvPr id="116" name="PlaceHolder 6"/>
          <p:cNvSpPr>
            <a:spLocks noGrp="1"/>
          </p:cNvSpPr>
          <p:nvPr>
            <p:ph type="sldNum"/>
          </p:nvPr>
        </p:nvSpPr>
        <p:spPr>
          <a:xfrm>
            <a:off x="6553080" y="6356520"/>
            <a:ext cx="2133360" cy="364680"/>
          </a:xfrm>
          <a:prstGeom prst="rect">
            <a:avLst/>
          </a:prstGeom>
        </p:spPr>
        <p:txBody>
          <a:bodyPr anchor="ctr"/>
          <a:p>
            <a:pPr algn="r">
              <a:lnSpc>
                <a:spcPct val="100000"/>
              </a:lnSpc>
            </a:pPr>
            <a:fld id="{38ABBAD0-DD8A-41AA-969C-E19B968619FF}" type="slidenum">
              <a:rPr lang="ru-RU" sz="1200">
                <a:solidFill>
                  <a:srgbClr val="8b8b8b"/>
                </a:solidFill>
                <a:latin typeface="Calibri"/>
              </a:rPr>
              <a:t>&lt;номер&gt;</a:t>
            </a:fld>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2880"/>
            <a:ext cx="3007800" cy="1161720"/>
          </a:xfrm>
          <a:prstGeom prst="rect">
            <a:avLst/>
          </a:prstGeom>
        </p:spPr>
        <p:txBody>
          <a:bodyPr anchor="b"/>
          <a:p>
            <a:pPr>
              <a:lnSpc>
                <a:spcPct val="100000"/>
              </a:lnSpc>
            </a:pPr>
            <a:r>
              <a:rPr b="1" lang="ru-RU" sz="2000">
                <a:solidFill>
                  <a:srgbClr val="000000"/>
                </a:solidFill>
                <a:latin typeface="Calibri"/>
              </a:rPr>
              <a:t>Для правки текста заголовка щелкните мышьюОбразец заголовка</a:t>
            </a:r>
            <a:endParaRPr/>
          </a:p>
        </p:txBody>
      </p:sp>
      <p:sp>
        <p:nvSpPr>
          <p:cNvPr id="150" name="PlaceHolder 2"/>
          <p:cNvSpPr>
            <a:spLocks noGrp="1"/>
          </p:cNvSpPr>
          <p:nvPr>
            <p:ph type="body"/>
          </p:nvPr>
        </p:nvSpPr>
        <p:spPr>
          <a:xfrm>
            <a:off x="3575160" y="272880"/>
            <a:ext cx="5111280" cy="5852880"/>
          </a:xfrm>
          <a:prstGeom prst="rect">
            <a:avLst/>
          </a:prstGeom>
        </p:spPr>
        <p:txBody>
          <a:bodyPr/>
          <a:p>
            <a:pPr>
              <a:buSzPct val="25000"/>
              <a:buFont typeface="StarSymbol"/>
              <a:buChar char=""/>
            </a:pPr>
            <a:r>
              <a:rPr lang="ru-RU" sz="3200">
                <a:solidFill>
                  <a:srgbClr val="000000"/>
                </a:solidFill>
                <a:latin typeface="Calibri"/>
              </a:rPr>
              <a:t>Для правки структуры щелкните мышью</a:t>
            </a:r>
            <a:endParaRPr/>
          </a:p>
          <a:p>
            <a:pPr lvl="1">
              <a:buSzPct val="25000"/>
              <a:buFont typeface="StarSymbol"/>
              <a:buChar char=""/>
            </a:pPr>
            <a:r>
              <a:rPr lang="ru-RU" sz="3200">
                <a:solidFill>
                  <a:srgbClr val="000000"/>
                </a:solidFill>
                <a:latin typeface="Calibri"/>
              </a:rPr>
              <a:t>Второй уровень структуры</a:t>
            </a:r>
            <a:endParaRPr/>
          </a:p>
          <a:p>
            <a:pPr lvl="2">
              <a:buSzPct val="25000"/>
              <a:buFont typeface="StarSymbol"/>
              <a:buChar char=""/>
            </a:pPr>
            <a:r>
              <a:rPr lang="ru-RU" sz="3200">
                <a:solidFill>
                  <a:srgbClr val="000000"/>
                </a:solidFill>
                <a:latin typeface="Calibri"/>
              </a:rPr>
              <a:t>Третий уровень структуры</a:t>
            </a:r>
            <a:endParaRPr/>
          </a:p>
          <a:p>
            <a:pPr lvl="3">
              <a:buSzPct val="25000"/>
              <a:buFont typeface="StarSymbol"/>
              <a:buChar char=""/>
            </a:pPr>
            <a:r>
              <a:rPr lang="ru-RU" sz="3200">
                <a:solidFill>
                  <a:srgbClr val="000000"/>
                </a:solidFill>
                <a:latin typeface="Calibri"/>
              </a:rPr>
              <a:t>Четвёртый уровень структуры</a:t>
            </a:r>
            <a:endParaRPr/>
          </a:p>
          <a:p>
            <a:pPr lvl="4">
              <a:buSzPct val="25000"/>
              <a:buFont typeface="StarSymbol"/>
              <a:buChar char=""/>
            </a:pPr>
            <a:r>
              <a:rPr lang="ru-RU" sz="3200">
                <a:solidFill>
                  <a:srgbClr val="000000"/>
                </a:solidFill>
                <a:latin typeface="Calibri"/>
              </a:rPr>
              <a:t>Пятый уровень структуры</a:t>
            </a:r>
            <a:endParaRPr/>
          </a:p>
          <a:p>
            <a:pPr lvl="5">
              <a:buSzPct val="25000"/>
              <a:buFont typeface="StarSymbol"/>
              <a:buChar char=""/>
            </a:pPr>
            <a:r>
              <a:rPr lang="ru-RU" sz="3200">
                <a:solidFill>
                  <a:srgbClr val="000000"/>
                </a:solidFill>
                <a:latin typeface="Calibri"/>
              </a:rPr>
              <a:t>Шестой уровень структуры</a:t>
            </a:r>
            <a:endParaRPr/>
          </a:p>
          <a:p>
            <a:pPr>
              <a:lnSpc>
                <a:spcPct val="100000"/>
              </a:lnSpc>
              <a:buFont typeface="Arial"/>
              <a:buChar char="•"/>
            </a:pPr>
            <a:r>
              <a:rPr lang="ru-RU" sz="3200">
                <a:solidFill>
                  <a:srgbClr val="000000"/>
                </a:solidFill>
                <a:latin typeface="Calibri"/>
              </a:rPr>
              <a:t>Седьмой уровень структурыОбразец текста</a:t>
            </a:r>
            <a:endParaRPr/>
          </a:p>
          <a:p>
            <a:pPr lvl="1">
              <a:lnSpc>
                <a:spcPct val="100000"/>
              </a:lnSpc>
              <a:buSzPct val="25000"/>
              <a:buFont typeface="StarSymbol"/>
              <a:buChar char=""/>
            </a:pPr>
            <a:r>
              <a:rPr lang="ru-RU" sz="2800">
                <a:solidFill>
                  <a:srgbClr val="000000"/>
                </a:solidFill>
                <a:latin typeface="Calibri"/>
              </a:rPr>
              <a:t>Второй уровень</a:t>
            </a:r>
            <a:endParaRPr/>
          </a:p>
          <a:p>
            <a:pPr lvl="2">
              <a:lnSpc>
                <a:spcPct val="100000"/>
              </a:lnSpc>
              <a:buSzPct val="25000"/>
              <a:buFont typeface="StarSymbol"/>
              <a:buChar char=""/>
            </a:pPr>
            <a:r>
              <a:rPr lang="ru-RU" sz="2400">
                <a:solidFill>
                  <a:srgbClr val="000000"/>
                </a:solidFill>
                <a:latin typeface="Calibri"/>
              </a:rPr>
              <a:t>Третий уровень</a:t>
            </a:r>
            <a:endParaRPr/>
          </a:p>
          <a:p>
            <a:pPr lvl="3">
              <a:lnSpc>
                <a:spcPct val="100000"/>
              </a:lnSpc>
              <a:buSzPct val="25000"/>
              <a:buFont typeface="StarSymbol"/>
              <a:buChar char=""/>
            </a:pPr>
            <a:r>
              <a:rPr lang="ru-RU" sz="2000">
                <a:solidFill>
                  <a:srgbClr val="000000"/>
                </a:solidFill>
                <a:latin typeface="Calibri"/>
              </a:rPr>
              <a:t>Четвертый уровень</a:t>
            </a:r>
            <a:endParaRPr/>
          </a:p>
          <a:p>
            <a:pPr lvl="4">
              <a:lnSpc>
                <a:spcPct val="100000"/>
              </a:lnSpc>
              <a:buSzPct val="25000"/>
              <a:buFont typeface="StarSymbol"/>
              <a:buChar char=""/>
            </a:pPr>
            <a:r>
              <a:rPr lang="ru-RU" sz="2000">
                <a:solidFill>
                  <a:srgbClr val="000000"/>
                </a:solidFill>
                <a:latin typeface="Calibri"/>
              </a:rPr>
              <a:t>Пятый уровень</a:t>
            </a:r>
            <a:endParaRPr/>
          </a:p>
        </p:txBody>
      </p:sp>
      <p:sp>
        <p:nvSpPr>
          <p:cNvPr id="151" name="PlaceHolder 3"/>
          <p:cNvSpPr>
            <a:spLocks noGrp="1"/>
          </p:cNvSpPr>
          <p:nvPr>
            <p:ph type="body"/>
          </p:nvPr>
        </p:nvSpPr>
        <p:spPr>
          <a:xfrm>
            <a:off x="457200" y="1434960"/>
            <a:ext cx="3007800" cy="4690800"/>
          </a:xfrm>
          <a:prstGeom prst="rect">
            <a:avLst/>
          </a:prstGeom>
        </p:spPr>
        <p:txBody>
          <a:bodyPr anchor="ctr"/>
          <a:p>
            <a:pPr>
              <a:buSzPct val="25000"/>
              <a:buFont typeface="StarSymbol"/>
              <a:buChar char=""/>
            </a:pPr>
            <a:r>
              <a:rPr lang="ru-RU" sz="1400">
                <a:solidFill>
                  <a:srgbClr val="8b8b8b"/>
                </a:solidFill>
                <a:latin typeface="Calibri"/>
              </a:rPr>
              <a:t>Для правки структуры щелкните мышью</a:t>
            </a:r>
            <a:endParaRPr/>
          </a:p>
          <a:p>
            <a:pPr lvl="1">
              <a:buSzPct val="25000"/>
              <a:buFont typeface="StarSymbol"/>
              <a:buChar char=""/>
            </a:pPr>
            <a:r>
              <a:rPr lang="ru-RU" sz="1400">
                <a:solidFill>
                  <a:srgbClr val="8b8b8b"/>
                </a:solidFill>
                <a:latin typeface="Calibri"/>
              </a:rPr>
              <a:t>Второй уровень структуры</a:t>
            </a:r>
            <a:endParaRPr/>
          </a:p>
          <a:p>
            <a:pPr lvl="2">
              <a:buSzPct val="25000"/>
              <a:buFont typeface="StarSymbol"/>
              <a:buChar char=""/>
            </a:pPr>
            <a:r>
              <a:rPr lang="ru-RU" sz="1400">
                <a:solidFill>
                  <a:srgbClr val="8b8b8b"/>
                </a:solidFill>
                <a:latin typeface="Calibri"/>
              </a:rPr>
              <a:t>Третий уровень структуры</a:t>
            </a:r>
            <a:endParaRPr/>
          </a:p>
          <a:p>
            <a:pPr lvl="3">
              <a:buSzPct val="25000"/>
              <a:buFont typeface="StarSymbol"/>
              <a:buChar char=""/>
            </a:pPr>
            <a:r>
              <a:rPr lang="ru-RU" sz="1400">
                <a:solidFill>
                  <a:srgbClr val="8b8b8b"/>
                </a:solidFill>
                <a:latin typeface="Calibri"/>
              </a:rPr>
              <a:t>Четвёртый уровень структуры</a:t>
            </a:r>
            <a:endParaRPr/>
          </a:p>
          <a:p>
            <a:pPr lvl="4">
              <a:buSzPct val="25000"/>
              <a:buFont typeface="StarSymbol"/>
              <a:buChar char=""/>
            </a:pPr>
            <a:r>
              <a:rPr lang="ru-RU" sz="1400">
                <a:solidFill>
                  <a:srgbClr val="8b8b8b"/>
                </a:solidFill>
                <a:latin typeface="Calibri"/>
              </a:rPr>
              <a:t>Пятый уровень структуры</a:t>
            </a:r>
            <a:endParaRPr/>
          </a:p>
          <a:p>
            <a:pPr lvl="5">
              <a:buSzPct val="25000"/>
              <a:buFont typeface="StarSymbol"/>
              <a:buChar char=""/>
            </a:pPr>
            <a:r>
              <a:rPr lang="ru-RU" sz="1400">
                <a:solidFill>
                  <a:srgbClr val="8b8b8b"/>
                </a:solidFill>
                <a:latin typeface="Calibri"/>
              </a:rPr>
              <a:t>Шестой уровень структуры</a:t>
            </a:r>
            <a:endParaRPr/>
          </a:p>
          <a:p>
            <a:pPr>
              <a:lnSpc>
                <a:spcPct val="100000"/>
              </a:lnSpc>
            </a:pPr>
            <a:r>
              <a:rPr lang="ru-RU" sz="1400">
                <a:solidFill>
                  <a:srgbClr val="8b8b8b"/>
                </a:solidFill>
                <a:latin typeface="Calibri"/>
              </a:rPr>
              <a:t>Седьмой уровень структурыОбразец текста</a:t>
            </a:r>
            <a:endParaRPr/>
          </a:p>
        </p:txBody>
      </p:sp>
      <p:sp>
        <p:nvSpPr>
          <p:cNvPr id="152" name="PlaceHolder 4"/>
          <p:cNvSpPr>
            <a:spLocks noGrp="1"/>
          </p:cNvSpPr>
          <p:nvPr>
            <p:ph type="dt"/>
          </p:nvPr>
        </p:nvSpPr>
        <p:spPr>
          <a:xfrm>
            <a:off x="457200" y="6356520"/>
            <a:ext cx="2133360" cy="364680"/>
          </a:xfrm>
          <a:prstGeom prst="rect">
            <a:avLst/>
          </a:prstGeom>
        </p:spPr>
        <p:txBody>
          <a:bodyPr anchor="ctr"/>
          <a:p>
            <a:pPr>
              <a:lnSpc>
                <a:spcPct val="100000"/>
              </a:lnSpc>
            </a:pPr>
            <a:r>
              <a:rPr lang="ru-RU" sz="1400">
                <a:solidFill>
                  <a:srgbClr val="8b8b8b"/>
                </a:solidFill>
                <a:latin typeface="Calibri"/>
              </a:rPr>
              <a:t>12.2.14</a:t>
            </a:r>
            <a:endParaRPr/>
          </a:p>
        </p:txBody>
      </p:sp>
      <p:sp>
        <p:nvSpPr>
          <p:cNvPr id="153" name="PlaceHolder 5"/>
          <p:cNvSpPr>
            <a:spLocks noGrp="1"/>
          </p:cNvSpPr>
          <p:nvPr>
            <p:ph type="ftr"/>
          </p:nvPr>
        </p:nvSpPr>
        <p:spPr>
          <a:xfrm>
            <a:off x="3124080" y="6356520"/>
            <a:ext cx="2895120" cy="364680"/>
          </a:xfrm>
          <a:prstGeom prst="rect">
            <a:avLst/>
          </a:prstGeom>
        </p:spPr>
        <p:txBody>
          <a:bodyPr anchor="ctr"/>
          <a:p>
            <a:endParaRPr/>
          </a:p>
        </p:txBody>
      </p:sp>
      <p:sp>
        <p:nvSpPr>
          <p:cNvPr id="154" name="PlaceHolder 6"/>
          <p:cNvSpPr>
            <a:spLocks noGrp="1"/>
          </p:cNvSpPr>
          <p:nvPr>
            <p:ph type="sldNum"/>
          </p:nvPr>
        </p:nvSpPr>
        <p:spPr>
          <a:xfrm>
            <a:off x="6553080" y="6356520"/>
            <a:ext cx="2133360" cy="364680"/>
          </a:xfrm>
          <a:prstGeom prst="rect">
            <a:avLst/>
          </a:prstGeom>
        </p:spPr>
        <p:txBody>
          <a:bodyPr anchor="ctr"/>
          <a:p>
            <a:pPr algn="r">
              <a:lnSpc>
                <a:spcPct val="100000"/>
              </a:lnSpc>
            </a:pPr>
            <a:fld id="{27F2D402-E287-4F93-B66E-52D2D34A65D8}" type="slidenum">
              <a:rPr lang="ru-RU" sz="1200">
                <a:solidFill>
                  <a:srgbClr val="8b8b8b"/>
                </a:solidFill>
                <a:latin typeface="Calibri"/>
              </a:rPr>
              <a:t>&lt;номер&gt;</a:t>
            </a:fld>
            <a:endParaRPr/>
          </a:p>
        </p:txBody>
      </p:sp>
    </p:spTree>
  </p:cSld>
  <p:clrMap accent1="accent1" accent2="accent2" accent3="accent3" accent4="accent4" accent5="accent5" accent6="accent6" bg1="lt1" bg2="lt2" folHlink="folHlink" hlink="hlink" tx1="dk1" tx2="dk2"/>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ru-RU" sz="4400">
                <a:solidFill>
                  <a:srgbClr val="000000"/>
                </a:solidFill>
                <a:latin typeface="Calibri"/>
              </a:rPr>
              <a:t>Для правки текста заголовка щелкните мышьюОбразец заголовка</a:t>
            </a:r>
            <a:endParaRPr/>
          </a:p>
        </p:txBody>
      </p:sp>
      <p:sp>
        <p:nvSpPr>
          <p:cNvPr id="188" name="PlaceHolder 2"/>
          <p:cNvSpPr>
            <a:spLocks noGrp="1"/>
          </p:cNvSpPr>
          <p:nvPr>
            <p:ph type="dt"/>
          </p:nvPr>
        </p:nvSpPr>
        <p:spPr>
          <a:xfrm>
            <a:off x="457200" y="6356520"/>
            <a:ext cx="2133360" cy="364680"/>
          </a:xfrm>
          <a:prstGeom prst="rect">
            <a:avLst/>
          </a:prstGeom>
        </p:spPr>
        <p:txBody>
          <a:bodyPr anchor="ctr"/>
          <a:p>
            <a:pPr>
              <a:lnSpc>
                <a:spcPct val="100000"/>
              </a:lnSpc>
            </a:pPr>
            <a:r>
              <a:rPr lang="ru-RU" sz="1200">
                <a:solidFill>
                  <a:srgbClr val="8b8b8b"/>
                </a:solidFill>
                <a:latin typeface="Calibri"/>
              </a:rPr>
              <a:t>12.2.14</a:t>
            </a:r>
            <a:endParaRPr/>
          </a:p>
        </p:txBody>
      </p:sp>
      <p:sp>
        <p:nvSpPr>
          <p:cNvPr id="189" name="PlaceHolder 3"/>
          <p:cNvSpPr>
            <a:spLocks noGrp="1"/>
          </p:cNvSpPr>
          <p:nvPr>
            <p:ph type="ftr"/>
          </p:nvPr>
        </p:nvSpPr>
        <p:spPr>
          <a:xfrm>
            <a:off x="3124080" y="6356520"/>
            <a:ext cx="2895120" cy="364680"/>
          </a:xfrm>
          <a:prstGeom prst="rect">
            <a:avLst/>
          </a:prstGeom>
        </p:spPr>
        <p:txBody>
          <a:bodyPr anchor="ctr"/>
          <a:p>
            <a:endParaRPr/>
          </a:p>
        </p:txBody>
      </p:sp>
      <p:sp>
        <p:nvSpPr>
          <p:cNvPr id="190" name="PlaceHolder 4"/>
          <p:cNvSpPr>
            <a:spLocks noGrp="1"/>
          </p:cNvSpPr>
          <p:nvPr>
            <p:ph type="sldNum"/>
          </p:nvPr>
        </p:nvSpPr>
        <p:spPr>
          <a:xfrm>
            <a:off x="6553080" y="6356520"/>
            <a:ext cx="2133360" cy="364680"/>
          </a:xfrm>
          <a:prstGeom prst="rect">
            <a:avLst/>
          </a:prstGeom>
        </p:spPr>
        <p:txBody>
          <a:bodyPr anchor="ctr"/>
          <a:p>
            <a:pPr algn="r">
              <a:lnSpc>
                <a:spcPct val="100000"/>
              </a:lnSpc>
            </a:pPr>
            <a:fld id="{68992D93-C676-4375-BAD8-62BD1F579974}" type="slidenum">
              <a:rPr lang="ru-RU" sz="1200">
                <a:solidFill>
                  <a:srgbClr val="8b8b8b"/>
                </a:solidFill>
                <a:latin typeface="Calibri"/>
              </a:rPr>
              <a:t>&lt;номер&gt;</a:t>
            </a:fld>
            <a:endParaRPr/>
          </a:p>
        </p:txBody>
      </p:sp>
      <p:sp>
        <p:nvSpPr>
          <p:cNvPr id="191"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ru-RU"/>
              <a:t>Для правки структуры щелкните мышью</a:t>
            </a:r>
            <a:endParaRPr/>
          </a:p>
          <a:p>
            <a:pPr lvl="1">
              <a:buSzPct val="25000"/>
              <a:buFont typeface="StarSymbol"/>
              <a:buChar char=""/>
            </a:pPr>
            <a:r>
              <a:rPr lang="ru-RU"/>
              <a:t>Второй уровень структуры</a:t>
            </a:r>
            <a:endParaRPr/>
          </a:p>
          <a:p>
            <a:pPr lvl="2">
              <a:buSzPct val="25000"/>
              <a:buFont typeface="StarSymbol"/>
              <a:buChar char=""/>
            </a:pPr>
            <a:r>
              <a:rPr lang="ru-RU"/>
              <a:t>Третий уровень структуры</a:t>
            </a:r>
            <a:endParaRPr/>
          </a:p>
          <a:p>
            <a:pPr lvl="3">
              <a:buSzPct val="25000"/>
              <a:buFont typeface="StarSymbol"/>
              <a:buChar char=""/>
            </a:pPr>
            <a:r>
              <a:rPr lang="ru-RU"/>
              <a:t>Четвёртый уровень структуры</a:t>
            </a:r>
            <a:endParaRPr/>
          </a:p>
          <a:p>
            <a:pPr lvl="4">
              <a:buSzPct val="25000"/>
              <a:buFont typeface="StarSymbol"/>
              <a:buChar char=""/>
            </a:pPr>
            <a:r>
              <a:rPr lang="ru-RU"/>
              <a:t>Пятый уровень структуры</a:t>
            </a:r>
            <a:endParaRPr/>
          </a:p>
          <a:p>
            <a:pPr lvl="5">
              <a:buSzPct val="25000"/>
              <a:buFont typeface="StarSymbol"/>
              <a:buChar char=""/>
            </a:pPr>
            <a:r>
              <a:rPr lang="ru-RU"/>
              <a:t>Шестой уровень структуры</a:t>
            </a:r>
            <a:endParaRPr/>
          </a:p>
          <a:p>
            <a:pPr lvl="6">
              <a:buSzPct val="25000"/>
              <a:buFont typeface="StarSymbol"/>
              <a:buChar char=""/>
            </a:pPr>
            <a:r>
              <a:rPr lang="ru-RU"/>
              <a:t>Седьмой уровень структуры</a:t>
            </a:r>
            <a:endParaRPr/>
          </a:p>
        </p:txBody>
      </p:sp>
    </p:spTree>
  </p:cSld>
  <p:clrMap accent1="accent1" accent2="accent2" accent3="accent3" accent4="accent4" accent5="accent5" accent6="accent6" bg1="lt1" bg2="lt2" folHlink="folHlink" hlink="hlink" tx1="dk1" tx2="dk2"/>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image" Target="../media/image24.png"/><Relationship Id="rId4"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24" name="Picture 1"/>
          <p:cNvPicPr/>
          <p:nvPr/>
        </p:nvPicPr>
        <p:blipFill>
          <a:blip r:embed="rId1"/>
          <a:stretch>
            <a:fillRect/>
          </a:stretch>
        </p:blipFill>
        <p:spPr>
          <a:xfrm>
            <a:off x="0" y="0"/>
            <a:ext cx="9143640" cy="6857640"/>
          </a:xfrm>
          <a:prstGeom prst="rect">
            <a:avLst/>
          </a:prstGeom>
        </p:spPr>
      </p:pic>
      <p:pic>
        <p:nvPicPr>
          <p:cNvPr descr="" id="225" name="Picture 3"/>
          <p:cNvPicPr/>
          <p:nvPr/>
        </p:nvPicPr>
        <p:blipFill>
          <a:blip r:embed="rId2"/>
          <a:stretch>
            <a:fillRect/>
          </a:stretch>
        </p:blipFill>
        <p:spPr>
          <a:xfrm>
            <a:off x="1676520" y="3352680"/>
            <a:ext cx="4266720" cy="1218960"/>
          </a:xfrm>
          <a:prstGeom prst="rect">
            <a:avLst/>
          </a:prstGeom>
        </p:spPr>
      </p:pic>
      <p:pic>
        <p:nvPicPr>
          <p:cNvPr descr="" id="226" name="Picture 2"/>
          <p:cNvPicPr/>
          <p:nvPr/>
        </p:nvPicPr>
        <p:blipFill>
          <a:blip r:embed="rId3"/>
          <a:stretch>
            <a:fillRect/>
          </a:stretch>
        </p:blipFill>
        <p:spPr>
          <a:xfrm>
            <a:off x="0" y="3886200"/>
            <a:ext cx="9143640" cy="3099960"/>
          </a:xfrm>
          <a:prstGeom prst="rect">
            <a:avLst/>
          </a:prstGeom>
        </p:spPr>
      </p:pic>
      <p:sp>
        <p:nvSpPr>
          <p:cNvPr id="227" name="CustomShape 1"/>
          <p:cNvSpPr/>
          <p:nvPr/>
        </p:nvSpPr>
        <p:spPr>
          <a:xfrm rot="174000">
            <a:off x="1885680" y="4284360"/>
            <a:ext cx="744120" cy="1428480"/>
          </a:xfrm>
          <a:prstGeom prst="rect">
            <a:avLst/>
          </a:prstGeom>
        </p:spPr>
        <p:txBody>
          <a:bodyPr bIns="45000" lIns="90000" rIns="90000" tIns="45000"/>
          <a:p>
            <a:pPr>
              <a:lnSpc>
                <a:spcPct val="90000"/>
              </a:lnSpc>
            </a:pPr>
            <a:r>
              <a:rPr b="1" lang="ru-RU" sz="9900">
                <a:solidFill>
                  <a:srgbClr val="002060"/>
                </a:solidFill>
                <a:latin typeface="Arial"/>
              </a:rPr>
              <a:t>«</a:t>
            </a:r>
            <a:endParaRPr/>
          </a:p>
        </p:txBody>
      </p:sp>
      <p:sp>
        <p:nvSpPr>
          <p:cNvPr id="228" name="CustomShape 2"/>
          <p:cNvSpPr/>
          <p:nvPr/>
        </p:nvSpPr>
        <p:spPr>
          <a:xfrm>
            <a:off x="2841480" y="3560760"/>
            <a:ext cx="2407680" cy="623520"/>
          </a:xfrm>
          <a:prstGeom prst="rect">
            <a:avLst/>
          </a:prstGeom>
        </p:spPr>
        <p:txBody>
          <a:bodyPr bIns="45000" lIns="90000" rIns="90000" tIns="45000" wrap="none"/>
          <a:p>
            <a:pPr>
              <a:lnSpc>
                <a:spcPct val="100000"/>
              </a:lnSpc>
            </a:pPr>
            <a:r>
              <a:rPr b="1" lang="ru-RU" sz="1400">
                <a:solidFill>
                  <a:srgbClr val="ffffff"/>
                </a:solidFill>
                <a:latin typeface="Calibri"/>
              </a:rPr>
              <a:t>Организатор-</a:t>
            </a:r>
            <a:endParaRPr/>
          </a:p>
          <a:p>
            <a:pPr>
              <a:lnSpc>
                <a:spcPct val="100000"/>
              </a:lnSpc>
            </a:pPr>
            <a:r>
              <a:rPr b="1" lang="ru-RU" sz="2100">
                <a:solidFill>
                  <a:srgbClr val="ffffff"/>
                </a:solidFill>
                <a:latin typeface="Calibri"/>
              </a:rPr>
              <a:t>Лига студентов АГУ</a:t>
            </a:r>
            <a:endParaRPr/>
          </a:p>
        </p:txBody>
      </p:sp>
      <p:sp>
        <p:nvSpPr>
          <p:cNvPr id="229" name="CustomShape 3"/>
          <p:cNvSpPr/>
          <p:nvPr/>
        </p:nvSpPr>
        <p:spPr>
          <a:xfrm rot="196800">
            <a:off x="2632320" y="4614480"/>
            <a:ext cx="6857640" cy="1400760"/>
          </a:xfrm>
          <a:prstGeom prst="rect">
            <a:avLst/>
          </a:prstGeom>
        </p:spPr>
        <p:txBody>
          <a:bodyPr bIns="45000" lIns="90000" rIns="90000" tIns="45000"/>
          <a:p>
            <a:pPr>
              <a:lnSpc>
                <a:spcPct val="100000"/>
              </a:lnSpc>
            </a:pPr>
            <a:r>
              <a:rPr b="1" lang="ru-RU" sz="2000">
                <a:solidFill>
                  <a:srgbClr val="002060"/>
                </a:solidFill>
                <a:latin typeface="Calibri"/>
              </a:rPr>
              <a:t>Проект</a:t>
            </a:r>
            <a:endParaRPr/>
          </a:p>
          <a:p>
            <a:pPr>
              <a:lnSpc>
                <a:spcPct val="100000"/>
              </a:lnSpc>
            </a:pPr>
            <a:r>
              <a:rPr b="1" lang="ru-RU" sz="2200">
                <a:solidFill>
                  <a:srgbClr val="002060"/>
                </a:solidFill>
                <a:latin typeface="Calibri"/>
              </a:rPr>
              <a:t>Летняя сессия «Реализация 2012» Всероссийский студенческий форум</a:t>
            </a:r>
            <a:r>
              <a:rPr b="1" lang="ru-RU" sz="2200">
                <a:solidFill>
                  <a:srgbClr val="002060"/>
                </a:solidFill>
                <a:latin typeface="Calibri"/>
              </a:rPr>
              <a:t>
</a:t>
            </a:r>
            <a:endParaRPr/>
          </a:p>
        </p:txBody>
      </p:sp>
      <p:sp>
        <p:nvSpPr>
          <p:cNvPr id="230" name="CustomShape 4"/>
          <p:cNvSpPr/>
          <p:nvPr/>
        </p:nvSpPr>
        <p:spPr>
          <a:xfrm rot="162600">
            <a:off x="2597400" y="5636880"/>
            <a:ext cx="5486040" cy="1003320"/>
          </a:xfrm>
          <a:prstGeom prst="rect">
            <a:avLst/>
          </a:prstGeom>
        </p:spPr>
        <p:txBody>
          <a:bodyPr bIns="45000" lIns="90000" rIns="90000" tIns="45000"/>
          <a:p>
            <a:pPr>
              <a:lnSpc>
                <a:spcPct val="100000"/>
              </a:lnSpc>
            </a:pPr>
            <a:r>
              <a:rPr lang="ru-RU" sz="1500">
                <a:solidFill>
                  <a:srgbClr val="002060"/>
                </a:solidFill>
                <a:latin typeface="Calibri"/>
              </a:rPr>
              <a:t>мониторинг реализации решений Всероссийского студенческого форума, подведение промежуточных итогов; обсуждение хода реализации программ поддержки деятельности студенческих объединений</a:t>
            </a:r>
            <a:endParaRPr/>
          </a:p>
        </p:txBody>
      </p:sp>
    </p:spTree>
  </p:cSld>
  <p:transition>
    <p:fade/>
  </p:transition>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CustomShape 1"/>
          <p:cNvSpPr/>
          <p:nvPr/>
        </p:nvSpPr>
        <p:spPr>
          <a:xfrm>
            <a:off x="500040" y="142920"/>
            <a:ext cx="8143560" cy="1187640"/>
          </a:xfrm>
          <a:prstGeom prst="rect">
            <a:avLst/>
          </a:prstGeom>
        </p:spPr>
        <p:txBody>
          <a:bodyPr bIns="45000" lIns="90000" rIns="90000" tIns="45000"/>
          <a:p>
            <a:pPr>
              <a:lnSpc>
                <a:spcPct val="100000"/>
              </a:lnSpc>
            </a:pPr>
            <a:r>
              <a:rPr b="1" lang="ru-RU">
                <a:solidFill>
                  <a:srgbClr val="000000"/>
                </a:solidFill>
                <a:latin typeface="Calibri"/>
              </a:rPr>
              <a:t>Направление 7:</a:t>
            </a:r>
            <a:r>
              <a:rPr lang="ru-RU">
                <a:solidFill>
                  <a:srgbClr val="000000"/>
                </a:solidFill>
                <a:latin typeface="Calibri"/>
              </a:rPr>
              <a:t> Социальные стандарты в сфере профессионального образования (руководитель Марченко Владимир - руководитель рабочей группы, председатель СКС профсоюза работников народного образования и науки РФ)</a:t>
            </a:r>
            <a:endParaRPr/>
          </a:p>
        </p:txBody>
      </p:sp>
      <p:sp>
        <p:nvSpPr>
          <p:cNvPr id="261" name="CustomShape 2"/>
          <p:cNvSpPr/>
          <p:nvPr/>
        </p:nvSpPr>
        <p:spPr>
          <a:xfrm>
            <a:off x="357120" y="1643040"/>
            <a:ext cx="8072280" cy="3740760"/>
          </a:xfrm>
          <a:prstGeom prst="rect">
            <a:avLst/>
          </a:prstGeom>
        </p:spPr>
        <p:txBody>
          <a:bodyPr bIns="45000" lIns="90000" rIns="90000" tIns="45000"/>
          <a:p>
            <a:pPr>
              <a:lnSpc>
                <a:spcPct val="100000"/>
              </a:lnSpc>
            </a:pPr>
            <a:r>
              <a:rPr lang="ru-RU" sz="1200">
                <a:solidFill>
                  <a:srgbClr val="000000"/>
                </a:solidFill>
                <a:latin typeface="Calibri"/>
              </a:rPr>
              <a:t>Проведен анализ   работы группы, обсуждена практика применения в вузах ПП № 945., проведена дискуссия об эффективности работы в вузах стипендиальных комиссий, рассмотрен проект ПП о назначении повышенных стипендий нуждающимся студентам 1 и 2 курсов, обучающимся на «хорошо» и «отлично», обсуждены законодательные аспекты уплаты обучающимися подоходного налога на некоторые выплаты из средств стипендиального фонда., обсуждена концепция Всероссийского конкурса студенческих общежитий, определены поручения координаторам рабочей группы в ФО по подготовке региональных и окружных этапов конкурса.</a:t>
            </a:r>
            <a:r>
              <a:rPr lang="ru-RU" sz="1200">
                <a:solidFill>
                  <a:srgbClr val="000000"/>
                </a:solidFill>
                <a:latin typeface="Calibri"/>
              </a:rPr>
              <a:t>
</a:t>
            </a:r>
            <a:r>
              <a:rPr lang="ru-RU" sz="1200">
                <a:solidFill>
                  <a:srgbClr val="000000"/>
                </a:solidFill>
                <a:latin typeface="Calibri"/>
              </a:rPr>
              <a:t>
</a:t>
            </a:r>
            <a:r>
              <a:rPr b="1" lang="ru-RU" sz="1200">
                <a:solidFill>
                  <a:srgbClr val="000000"/>
                </a:solidFill>
                <a:latin typeface="Calibri"/>
              </a:rPr>
              <a:t> Решения по развитию направления </a:t>
            </a:r>
            <a:r>
              <a:rPr lang="ru-RU" sz="1200">
                <a:solidFill>
                  <a:srgbClr val="000000"/>
                </a:solidFill>
                <a:latin typeface="Calibri"/>
              </a:rPr>
              <a:t>
</a:t>
            </a:r>
            <a:r>
              <a:rPr lang="ru-RU" sz="1200">
                <a:solidFill>
                  <a:srgbClr val="000000"/>
                </a:solidFill>
                <a:latin typeface="Calibri"/>
              </a:rPr>
              <a:t>• Создание на базе нового Типового Положения о стипендиальном обеспечении обучающихся интегрирующего документа, объединяющего действующие нормативно-правовые документы в этой области.</a:t>
            </a:r>
            <a:r>
              <a:rPr lang="ru-RU" sz="1200">
                <a:solidFill>
                  <a:srgbClr val="000000"/>
                </a:solidFill>
                <a:latin typeface="Calibri"/>
              </a:rPr>
              <a:t>
</a:t>
            </a:r>
            <a:r>
              <a:rPr lang="ru-RU" sz="1200">
                <a:solidFill>
                  <a:srgbClr val="000000"/>
                </a:solidFill>
                <a:latin typeface="Calibri"/>
              </a:rPr>
              <a:t>• Проведение работы по законодательному закреплению освобождения от уплаты подоходного налога на выплаты, производимые студентам из средств стипендиального фонда.</a:t>
            </a:r>
            <a:r>
              <a:rPr lang="ru-RU" sz="1200">
                <a:solidFill>
                  <a:srgbClr val="000000"/>
                </a:solidFill>
                <a:latin typeface="Calibri"/>
              </a:rPr>
              <a:t>
</a:t>
            </a:r>
            <a:r>
              <a:rPr lang="ru-RU" sz="1200">
                <a:solidFill>
                  <a:srgbClr val="000000"/>
                </a:solidFill>
                <a:latin typeface="Calibri"/>
              </a:rPr>
              <a:t>• Завершение работы по нормативному регулированию порядка формирования и функционирования стипендиальных комиссий вузов. Общественная сертификация студентов – членов стипендиальных комиссий. Работапо созданию Всероссийской стипендиальной комиссии.</a:t>
            </a:r>
            <a:r>
              <a:rPr lang="ru-RU" sz="1200">
                <a:solidFill>
                  <a:srgbClr val="000000"/>
                </a:solidFill>
                <a:latin typeface="Calibri"/>
              </a:rPr>
              <a:t>
</a:t>
            </a:r>
            <a:r>
              <a:rPr lang="ru-RU" sz="1200">
                <a:solidFill>
                  <a:srgbClr val="000000"/>
                </a:solidFill>
                <a:latin typeface="Calibri"/>
              </a:rPr>
              <a:t>• Формирование предложений Министру образования и науки РФ по учреждению института уполномоченного представителя Министра по студенческим вопросам.</a:t>
            </a:r>
            <a:r>
              <a:rPr lang="ru-RU" sz="1200">
                <a:solidFill>
                  <a:srgbClr val="000000"/>
                </a:solidFill>
                <a:latin typeface="Calibri"/>
              </a:rPr>
              <a:t>
</a:t>
            </a:r>
            <a:r>
              <a:rPr lang="ru-RU" sz="1200">
                <a:solidFill>
                  <a:srgbClr val="000000"/>
                </a:solidFill>
                <a:latin typeface="Calibri"/>
              </a:rPr>
              <a:t>• Формирование доклада о состоянии нормативной базы по вопросам безопасности образовательного процесса к Конгрессу «Новые лидеры новой России» </a:t>
            </a:r>
            <a:r>
              <a:rPr lang="ru-RU" sz="1200">
                <a:solidFill>
                  <a:srgbClr val="000000"/>
                </a:solidFill>
                <a:latin typeface="Calibri"/>
              </a:rPr>
              <a:t>
</a:t>
            </a:r>
            <a:r>
              <a:rPr lang="ru-RU" sz="1200">
                <a:solidFill>
                  <a:srgbClr val="000000"/>
                </a:solidFill>
                <a:latin typeface="Calibri"/>
              </a:rPr>
              <a:t>• Формирование предложений по законодательному возвращению периодов обучения в общий трудовой стаж.</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CustomShape 1"/>
          <p:cNvSpPr/>
          <p:nvPr/>
        </p:nvSpPr>
        <p:spPr>
          <a:xfrm>
            <a:off x="571320" y="428760"/>
            <a:ext cx="8000640" cy="1187640"/>
          </a:xfrm>
          <a:prstGeom prst="rect">
            <a:avLst/>
          </a:prstGeom>
        </p:spPr>
        <p:txBody>
          <a:bodyPr bIns="45000" lIns="90000" rIns="90000" tIns="45000"/>
          <a:p>
            <a:pPr>
              <a:lnSpc>
                <a:spcPct val="100000"/>
              </a:lnSpc>
            </a:pPr>
            <a:r>
              <a:rPr b="1" lang="ru-RU">
                <a:solidFill>
                  <a:srgbClr val="000000"/>
                </a:solidFill>
                <a:latin typeface="Calibri"/>
              </a:rPr>
              <a:t>Направление 8</a:t>
            </a:r>
            <a:r>
              <a:rPr lang="ru-RU">
                <a:solidFill>
                  <a:srgbClr val="000000"/>
                </a:solidFill>
                <a:latin typeface="Calibri"/>
              </a:rPr>
              <a:t>: Создание и реализация эффективной системы содействия трудоустройству  и развитию карьеры (руководитель Шаповалова Ирина - Руководитель Центра карьеры ГК «Росатом», Национальный исследовательский ядерный университет «МИФИ»);</a:t>
            </a:r>
            <a:endParaRPr/>
          </a:p>
        </p:txBody>
      </p:sp>
      <p:sp>
        <p:nvSpPr>
          <p:cNvPr id="263" name="CustomShape 2"/>
          <p:cNvSpPr/>
          <p:nvPr/>
        </p:nvSpPr>
        <p:spPr>
          <a:xfrm>
            <a:off x="500040" y="1785960"/>
            <a:ext cx="8072280" cy="2828160"/>
          </a:xfrm>
          <a:prstGeom prst="rect">
            <a:avLst/>
          </a:prstGeom>
        </p:spPr>
        <p:txBody>
          <a:bodyPr bIns="45000" lIns="90000" rIns="90000" tIns="45000"/>
          <a:p>
            <a:pPr>
              <a:lnSpc>
                <a:spcPct val="100000"/>
              </a:lnSpc>
            </a:pPr>
            <a:r>
              <a:rPr lang="ru-RU" sz="1200">
                <a:solidFill>
                  <a:srgbClr val="000000"/>
                </a:solidFill>
                <a:latin typeface="Calibri"/>
              </a:rPr>
              <a:t>Проведен анализ   работы группы , описана структура  и содержание страницы Рабочей группы на портале Всероссийского студенческого форума stud-forum.ru (содержание, разделы, пользователи, функционал), а также система трансляции работы группы в социальных сетях и взаимодействия в этом пространстве;  скорректирован и  дополнен перечень направлений работы группы;  подготовлены предложения для внесения в Резолюцию по итогам работы</a:t>
            </a:r>
            <a:endParaRPr/>
          </a:p>
          <a:p>
            <a:pPr>
              <a:lnSpc>
                <a:spcPct val="100000"/>
              </a:lnSpc>
            </a:pPr>
            <a:endParaRPr/>
          </a:p>
          <a:p>
            <a:pPr>
              <a:lnSpc>
                <a:spcPct val="100000"/>
              </a:lnSpc>
            </a:pPr>
            <a:r>
              <a:rPr b="1" lang="ru-RU" sz="1200">
                <a:solidFill>
                  <a:srgbClr val="000000"/>
                </a:solidFill>
                <a:latin typeface="Calibri"/>
              </a:rPr>
              <a:t> </a:t>
            </a:r>
            <a:r>
              <a:rPr b="1" lang="ru-RU" sz="1200">
                <a:solidFill>
                  <a:srgbClr val="000000"/>
                </a:solidFill>
                <a:latin typeface="Calibri"/>
              </a:rPr>
              <a:t>Решения по развитию направления </a:t>
            </a:r>
            <a:r>
              <a:rPr lang="ru-RU" sz="1200">
                <a:solidFill>
                  <a:srgbClr val="000000"/>
                </a:solidFill>
                <a:latin typeface="Calibri"/>
              </a:rPr>
              <a:t>
</a:t>
            </a:r>
            <a:r>
              <a:rPr lang="ru-RU" sz="1200">
                <a:solidFill>
                  <a:srgbClr val="000000"/>
                </a:solidFill>
                <a:latin typeface="Calibri"/>
              </a:rPr>
              <a:t>• Составление перечня потенциальных направлений работы студенческих объединений/инициативных групп по содействию трудоустройству и развитию карьеры;</a:t>
            </a:r>
            <a:r>
              <a:rPr lang="ru-RU" sz="1200">
                <a:solidFill>
                  <a:srgbClr val="000000"/>
                </a:solidFill>
                <a:latin typeface="Calibri"/>
              </a:rPr>
              <a:t>
</a:t>
            </a:r>
            <a:r>
              <a:rPr lang="ru-RU" sz="1200">
                <a:solidFill>
                  <a:srgbClr val="000000"/>
                </a:solidFill>
                <a:latin typeface="Calibri"/>
              </a:rPr>
              <a:t>• составление  классификации вузов в зависимости от эффективности университетских структур, занимающихся вопросами трудоустройства и развития карьеры (ЦК и ЦСТВ и др.) и степени поддержки инициатив в данном направлении;</a:t>
            </a:r>
            <a:r>
              <a:rPr lang="ru-RU" sz="1200">
                <a:solidFill>
                  <a:srgbClr val="000000"/>
                </a:solidFill>
                <a:latin typeface="Calibri"/>
              </a:rPr>
              <a:t>
</a:t>
            </a:r>
            <a:r>
              <a:rPr lang="ru-RU" sz="1200">
                <a:solidFill>
                  <a:srgbClr val="000000"/>
                </a:solidFill>
                <a:latin typeface="Calibri"/>
              </a:rPr>
              <a:t>• распределение возможных направлений работы студенческих объединений/инициативных групп в зависимости от типа вуза, которые войдут в перечень рекомендаций Рабочей группы учреждениям ВПО;</a:t>
            </a:r>
            <a:r>
              <a:rPr lang="ru-RU" sz="1200">
                <a:solidFill>
                  <a:srgbClr val="000000"/>
                </a:solidFill>
                <a:latin typeface="Calibri"/>
              </a:rPr>
              <a:t>
</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4" name="CustomShape 1"/>
          <p:cNvSpPr/>
          <p:nvPr/>
        </p:nvSpPr>
        <p:spPr>
          <a:xfrm>
            <a:off x="500040" y="428760"/>
            <a:ext cx="8214840" cy="1461960"/>
          </a:xfrm>
          <a:prstGeom prst="rect">
            <a:avLst/>
          </a:prstGeom>
        </p:spPr>
        <p:txBody>
          <a:bodyPr bIns="45000" lIns="90000" rIns="90000" tIns="45000"/>
          <a:p>
            <a:pPr>
              <a:lnSpc>
                <a:spcPct val="100000"/>
              </a:lnSpc>
            </a:pPr>
            <a:r>
              <a:rPr b="1" lang="ru-RU">
                <a:solidFill>
                  <a:srgbClr val="000000"/>
                </a:solidFill>
                <a:latin typeface="Calibri"/>
              </a:rPr>
              <a:t>Направление 9:</a:t>
            </a:r>
            <a:r>
              <a:rPr lang="ru-RU">
                <a:solidFill>
                  <a:srgbClr val="000000"/>
                </a:solidFill>
                <a:latin typeface="Calibri"/>
              </a:rPr>
              <a:t> «Студенческий спорт» (руководитель  Ольховский Роман - президент Ростовского регионального отделения Общероссийской общественной организации «Российский студенческий спортивный союз», председатель попечительского совета Ростовского областного студенческого волонтерского движения «Молодежная спортивная лига»)</a:t>
            </a:r>
            <a:endParaRPr/>
          </a:p>
        </p:txBody>
      </p:sp>
      <p:sp>
        <p:nvSpPr>
          <p:cNvPr id="265" name="CustomShape 2"/>
          <p:cNvSpPr/>
          <p:nvPr/>
        </p:nvSpPr>
        <p:spPr>
          <a:xfrm>
            <a:off x="571320" y="2000160"/>
            <a:ext cx="8072280" cy="3740760"/>
          </a:xfrm>
          <a:prstGeom prst="rect">
            <a:avLst/>
          </a:prstGeom>
        </p:spPr>
        <p:txBody>
          <a:bodyPr bIns="45000" lIns="90000" rIns="90000" tIns="45000"/>
          <a:p>
            <a:pPr>
              <a:lnSpc>
                <a:spcPct val="100000"/>
              </a:lnSpc>
            </a:pPr>
            <a:r>
              <a:rPr lang="ru-RU" sz="1200">
                <a:solidFill>
                  <a:srgbClr val="000000"/>
                </a:solidFill>
                <a:latin typeface="Calibri"/>
              </a:rPr>
              <a:t>Проведен анализ   работы группы,  разработаны пути, формы и механизмы участия органов студенческого самоуправления в организации системы студенческого спорта в образовательном учреждении</a:t>
            </a:r>
            <a:endParaRPr/>
          </a:p>
          <a:p>
            <a:pPr>
              <a:lnSpc>
                <a:spcPct val="100000"/>
              </a:lnSpc>
            </a:pPr>
            <a:r>
              <a:rPr lang="ru-RU" sz="1200">
                <a:solidFill>
                  <a:srgbClr val="000000"/>
                </a:solidFill>
                <a:latin typeface="Calibri"/>
              </a:rPr>
              <a:t>В ходе работы были выделены основные проблемы развития направления и пути их решения, а так же представлен план мероприятий, проводимых в рамках деятельности рабочей группы. </a:t>
            </a:r>
            <a:endParaRPr/>
          </a:p>
          <a:p>
            <a:pPr>
              <a:lnSpc>
                <a:spcPct val="100000"/>
              </a:lnSpc>
            </a:pPr>
            <a:endParaRPr/>
          </a:p>
          <a:p>
            <a:pPr>
              <a:lnSpc>
                <a:spcPct val="100000"/>
              </a:lnSpc>
            </a:pPr>
            <a:r>
              <a:rPr b="1" lang="ru-RU" sz="1200">
                <a:solidFill>
                  <a:srgbClr val="000000"/>
                </a:solidFill>
                <a:latin typeface="Calibri"/>
              </a:rPr>
              <a:t>Решения по развитию направления </a:t>
            </a:r>
            <a:endParaRPr/>
          </a:p>
          <a:p>
            <a:pPr>
              <a:lnSpc>
                <a:spcPct val="100000"/>
              </a:lnSpc>
            </a:pPr>
            <a:r>
              <a:rPr lang="ru-RU" sz="1200">
                <a:solidFill>
                  <a:srgbClr val="000000"/>
                </a:solidFill>
                <a:latin typeface="Calibri"/>
              </a:rPr>
              <a:t>
</a:t>
            </a:r>
            <a:r>
              <a:rPr lang="ru-RU" sz="1200">
                <a:solidFill>
                  <a:srgbClr val="000000"/>
                </a:solidFill>
                <a:latin typeface="Calibri"/>
              </a:rPr>
              <a:t>Расширение сферы курируемых вопросов рабочей группы «Развитие студенческого спорта», за счет включения в ее работу профилактики негативных явлений и пропаганды здорового образа жизни в молодежной среде с последующим названием рабочей группы – «Формирование здорового образа жизни и развитие студенческого спорта»</a:t>
            </a:r>
            <a:endParaRPr/>
          </a:p>
          <a:p>
            <a:pPr>
              <a:lnSpc>
                <a:spcPct val="100000"/>
              </a:lnSpc>
            </a:pPr>
            <a:r>
              <a:rPr lang="ru-RU" sz="1200">
                <a:solidFill>
                  <a:srgbClr val="000000"/>
                </a:solidFill>
                <a:latin typeface="Calibri"/>
              </a:rPr>
              <a:t>Включение  в работу предлагаемой рабочей группы следующих вопросов: </a:t>
            </a:r>
            <a:r>
              <a:rPr lang="ru-RU" sz="1200">
                <a:solidFill>
                  <a:srgbClr val="000000"/>
                </a:solidFill>
                <a:latin typeface="Calibri"/>
              </a:rPr>
              <a:t>
</a:t>
            </a:r>
            <a:r>
              <a:rPr lang="ru-RU" sz="1200">
                <a:solidFill>
                  <a:srgbClr val="000000"/>
                </a:solidFill>
                <a:latin typeface="Calibri"/>
              </a:rPr>
              <a:t>• развитие студенческого спорта, спортивного волонтерского движения в вузах;</a:t>
            </a:r>
            <a:r>
              <a:rPr lang="ru-RU" sz="1200">
                <a:solidFill>
                  <a:srgbClr val="000000"/>
                </a:solidFill>
                <a:latin typeface="Calibri"/>
              </a:rPr>
              <a:t>
</a:t>
            </a:r>
            <a:r>
              <a:rPr lang="ru-RU" sz="1200">
                <a:solidFill>
                  <a:srgbClr val="000000"/>
                </a:solidFill>
                <a:latin typeface="Calibri"/>
              </a:rPr>
              <a:t>•  информационное освещение студенческих спортивных мероприятий;</a:t>
            </a:r>
            <a:r>
              <a:rPr lang="ru-RU" sz="1200">
                <a:solidFill>
                  <a:srgbClr val="000000"/>
                </a:solidFill>
                <a:latin typeface="Calibri"/>
              </a:rPr>
              <a:t>
</a:t>
            </a:r>
            <a:r>
              <a:rPr lang="ru-RU" sz="1200">
                <a:solidFill>
                  <a:srgbClr val="000000"/>
                </a:solidFill>
                <a:latin typeface="Calibri"/>
              </a:rPr>
              <a:t>• улучшение спортивной инфраструктуры и материально-технического обеспечения физкультурно-спортивной работы в вузах;</a:t>
            </a:r>
            <a:r>
              <a:rPr lang="ru-RU" sz="1200">
                <a:solidFill>
                  <a:srgbClr val="000000"/>
                </a:solidFill>
                <a:latin typeface="Calibri"/>
              </a:rPr>
              <a:t>
</a:t>
            </a:r>
            <a:r>
              <a:rPr lang="ru-RU" sz="1200">
                <a:solidFill>
                  <a:srgbClr val="000000"/>
                </a:solidFill>
                <a:latin typeface="Calibri"/>
              </a:rPr>
              <a:t>• антинаркотическая, антидопинговая, антитабачная и антиалкогольная пропаганда в молодежной среде;</a:t>
            </a:r>
            <a:r>
              <a:rPr lang="ru-RU" sz="1200">
                <a:solidFill>
                  <a:srgbClr val="000000"/>
                </a:solidFill>
                <a:latin typeface="Calibri"/>
              </a:rPr>
              <a:t>
</a:t>
            </a:r>
            <a:r>
              <a:rPr lang="ru-RU" sz="1200">
                <a:solidFill>
                  <a:srgbClr val="000000"/>
                </a:solidFill>
                <a:latin typeface="Calibri"/>
              </a:rPr>
              <a:t>•  мониторинг состояния здоровья студентов и диспансеризации; здоровое рациональное питание в вузах, оздоровительный отдых студентов и студенческие профилактории;</a:t>
            </a:r>
            <a:r>
              <a:rPr lang="ru-RU" sz="1200">
                <a:solidFill>
                  <a:srgbClr val="000000"/>
                </a:solidFill>
                <a:latin typeface="Calibri"/>
              </a:rPr>
              <a:t>
</a:t>
            </a:r>
            <a:r>
              <a:rPr lang="ru-RU" sz="1200">
                <a:solidFill>
                  <a:srgbClr val="000000"/>
                </a:solidFill>
                <a:latin typeface="Calibri"/>
              </a:rPr>
              <a:t>•  создание благоприятной экологической обстановки в вузах.</a:t>
            </a:r>
            <a:r>
              <a:rPr lang="ru-RU" sz="1200">
                <a:solidFill>
                  <a:srgbClr val="000000"/>
                </a:solidFill>
                <a:latin typeface="Calibri"/>
              </a:rPr>
              <a:t>
</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6" name="Picture 5"/>
          <p:cNvPicPr/>
          <p:nvPr/>
        </p:nvPicPr>
        <p:blipFill>
          <a:blip r:embed="rId1"/>
          <a:stretch>
            <a:fillRect/>
          </a:stretch>
        </p:blipFill>
        <p:spPr>
          <a:xfrm>
            <a:off x="-31680" y="0"/>
            <a:ext cx="9175320" cy="6857640"/>
          </a:xfrm>
          <a:prstGeom prst="rect">
            <a:avLst/>
          </a:prstGeom>
        </p:spPr>
      </p:pic>
      <p:pic>
        <p:nvPicPr>
          <p:cNvPr descr="" id="267" name="Picture 6"/>
          <p:cNvPicPr/>
          <p:nvPr/>
        </p:nvPicPr>
        <p:blipFill>
          <a:blip r:embed="rId2"/>
          <a:stretch>
            <a:fillRect/>
          </a:stretch>
        </p:blipFill>
        <p:spPr>
          <a:xfrm>
            <a:off x="190440" y="5486400"/>
            <a:ext cx="8984880" cy="1371240"/>
          </a:xfrm>
          <a:prstGeom prst="rect">
            <a:avLst/>
          </a:prstGeom>
        </p:spPr>
      </p:pic>
      <p:sp>
        <p:nvSpPr>
          <p:cNvPr id="268" name="CustomShape 1"/>
          <p:cNvSpPr/>
          <p:nvPr/>
        </p:nvSpPr>
        <p:spPr>
          <a:xfrm rot="152400">
            <a:off x="838080" y="6379560"/>
            <a:ext cx="6324120" cy="257760"/>
          </a:xfrm>
          <a:prstGeom prst="rect">
            <a:avLst/>
          </a:prstGeom>
        </p:spPr>
        <p:txBody>
          <a:bodyPr bIns="45000" lIns="90000" rIns="90000" tIns="45000"/>
          <a:p>
            <a:pPr>
              <a:lnSpc>
                <a:spcPct val="100000"/>
              </a:lnSpc>
            </a:pPr>
            <a:r>
              <a:rPr b="1" lang="ru-RU" sz="1100">
                <a:solidFill>
                  <a:srgbClr val="002060"/>
                </a:solidFill>
                <a:latin typeface="Calibri"/>
              </a:rPr>
              <a:t>Летняя сессия «Реализация 2012» Всероссийский студенческий форум</a:t>
            </a:r>
            <a:endParaRPr/>
          </a:p>
        </p:txBody>
      </p:sp>
      <p:sp>
        <p:nvSpPr>
          <p:cNvPr id="269" name="CustomShape 2"/>
          <p:cNvSpPr/>
          <p:nvPr/>
        </p:nvSpPr>
        <p:spPr>
          <a:xfrm>
            <a:off x="0" y="214200"/>
            <a:ext cx="4428720" cy="1522440"/>
          </a:xfrm>
          <a:prstGeom prst="rect">
            <a:avLst/>
          </a:prstGeom>
        </p:spPr>
        <p:txBody>
          <a:bodyPr bIns="45000" lIns="90000" rIns="90000" tIns="45000"/>
          <a:p>
            <a:pPr>
              <a:lnSpc>
                <a:spcPct val="100000"/>
              </a:lnSpc>
            </a:pPr>
            <a:r>
              <a:rPr lang="ru-RU">
                <a:solidFill>
                  <a:srgbClr val="c00000"/>
                </a:solidFill>
                <a:latin typeface="Calibri"/>
              </a:rPr>
              <a:t>Итоговое совещание рабочих групп Совета по развитию деятельности студенческого самоуправления при Минобрнауки  России </a:t>
            </a:r>
            <a:r>
              <a:rPr lang="ru-RU" sz="2000">
                <a:solidFill>
                  <a:srgbClr val="002060"/>
                </a:solidFill>
                <a:latin typeface="Calibri"/>
              </a:rPr>
              <a:t>
</a:t>
            </a:r>
            <a:endParaRPr/>
          </a:p>
        </p:txBody>
      </p:sp>
      <p:sp>
        <p:nvSpPr>
          <p:cNvPr id="270" name="CustomShape 3"/>
          <p:cNvSpPr/>
          <p:nvPr/>
        </p:nvSpPr>
        <p:spPr>
          <a:xfrm>
            <a:off x="571320" y="1428840"/>
            <a:ext cx="3239640" cy="36000"/>
          </a:xfrm>
          <a:prstGeom prst="rect">
            <a:avLst/>
          </a:prstGeom>
          <a:solidFill>
            <a:srgbClr val="002060"/>
          </a:solidFill>
          <a:ln w="25560">
            <a:solidFill>
              <a:srgbClr val="002060"/>
            </a:solidFill>
            <a:round/>
          </a:ln>
        </p:spPr>
      </p:sp>
      <p:pic>
        <p:nvPicPr>
          <p:cNvPr descr="" id="271" name="Picture 9"/>
          <p:cNvPicPr/>
          <p:nvPr/>
        </p:nvPicPr>
        <p:blipFill>
          <a:blip r:embed="rId3"/>
          <a:stretch>
            <a:fillRect/>
          </a:stretch>
        </p:blipFill>
        <p:spPr>
          <a:xfrm rot="232200">
            <a:off x="4443120" y="-377280"/>
            <a:ext cx="2009880" cy="3020400"/>
          </a:xfrm>
          <a:prstGeom prst="rect">
            <a:avLst/>
          </a:prstGeom>
          <a:ln w="88920">
            <a:solidFill>
              <a:srgbClr val="ffffff"/>
            </a:solidFill>
            <a:miter/>
          </a:ln>
        </p:spPr>
      </p:pic>
      <p:pic>
        <p:nvPicPr>
          <p:cNvPr descr="" id="272" name="Picture 10"/>
          <p:cNvPicPr/>
          <p:nvPr/>
        </p:nvPicPr>
        <p:blipFill>
          <a:blip r:embed="rId4"/>
          <a:stretch>
            <a:fillRect/>
          </a:stretch>
        </p:blipFill>
        <p:spPr>
          <a:xfrm rot="219000">
            <a:off x="6476040" y="3316680"/>
            <a:ext cx="3738960" cy="2494800"/>
          </a:xfrm>
          <a:prstGeom prst="rect">
            <a:avLst/>
          </a:prstGeom>
          <a:ln w="88920">
            <a:solidFill>
              <a:srgbClr val="ffffff"/>
            </a:solidFill>
            <a:miter/>
          </a:ln>
        </p:spPr>
      </p:pic>
      <p:pic>
        <p:nvPicPr>
          <p:cNvPr descr="" id="273" name="Picture 11"/>
          <p:cNvPicPr/>
          <p:nvPr/>
        </p:nvPicPr>
        <p:blipFill>
          <a:blip r:embed="rId5"/>
          <a:stretch>
            <a:fillRect/>
          </a:stretch>
        </p:blipFill>
        <p:spPr>
          <a:xfrm rot="21273600">
            <a:off x="6053400" y="628560"/>
            <a:ext cx="3738600" cy="2494800"/>
          </a:xfrm>
          <a:prstGeom prst="rect">
            <a:avLst/>
          </a:prstGeom>
          <a:ln w="88920">
            <a:solidFill>
              <a:srgbClr val="ffffff"/>
            </a:solidFill>
            <a:miter/>
          </a:ln>
        </p:spPr>
      </p:pic>
      <p:sp>
        <p:nvSpPr>
          <p:cNvPr id="274" name="CustomShape 4"/>
          <p:cNvSpPr/>
          <p:nvPr/>
        </p:nvSpPr>
        <p:spPr>
          <a:xfrm>
            <a:off x="609480" y="2590920"/>
            <a:ext cx="5105160" cy="546840"/>
          </a:xfrm>
          <a:prstGeom prst="rect">
            <a:avLst/>
          </a:prstGeom>
        </p:spPr>
        <p:txBody>
          <a:bodyPr bIns="45000" lIns="90000" rIns="90000" tIns="45000"/>
          <a:p>
            <a:pPr>
              <a:lnSpc>
                <a:spcPct val="100000"/>
              </a:lnSpc>
            </a:pPr>
            <a:r>
              <a:rPr lang="ru-RU" sz="1500">
                <a:solidFill>
                  <a:srgbClr val="002060"/>
                </a:solidFill>
                <a:latin typeface="Calibri"/>
              </a:rPr>
              <a:t>
</a:t>
            </a:r>
            <a:endParaRPr/>
          </a:p>
        </p:txBody>
      </p:sp>
      <p:sp>
        <p:nvSpPr>
          <p:cNvPr id="275" name="CustomShape 5"/>
          <p:cNvSpPr/>
          <p:nvPr/>
        </p:nvSpPr>
        <p:spPr>
          <a:xfrm>
            <a:off x="285840" y="4714920"/>
            <a:ext cx="6714720" cy="1002960"/>
          </a:xfrm>
          <a:prstGeom prst="rect">
            <a:avLst/>
          </a:prstGeom>
        </p:spPr>
        <p:txBody>
          <a:bodyPr bIns="45000" lIns="90000" rIns="90000" tIns="45000"/>
          <a:p>
            <a:pPr>
              <a:lnSpc>
                <a:spcPct val="100000"/>
              </a:lnSpc>
            </a:pPr>
            <a:r>
              <a:rPr b="1" lang="ru-RU" sz="1200">
                <a:solidFill>
                  <a:srgbClr val="c00000"/>
                </a:solidFill>
                <a:latin typeface="Calibri"/>
              </a:rPr>
              <a:t>Решения: </a:t>
            </a:r>
            <a:r>
              <a:rPr lang="ru-RU" sz="1200">
                <a:solidFill>
                  <a:srgbClr val="002060"/>
                </a:solidFill>
                <a:latin typeface="Calibri"/>
              </a:rPr>
              <a:t>рабочим группам Совета подготовить предложения по новому формату решений Всероссийского студенческого форума до первого августа, чтобы переформатировать поставленные во время форума задачи, подготовить предложения по реформированию Совета по вопросам студенческого самоуправления в связи с расширением функций Минобрнауки России и продумать вопрос по взаимодействию рабочих групп, совета, Министерства и студенчества.</a:t>
            </a:r>
            <a:endParaRPr/>
          </a:p>
        </p:txBody>
      </p:sp>
      <p:sp>
        <p:nvSpPr>
          <p:cNvPr id="276" name="CustomShape 6"/>
          <p:cNvSpPr/>
          <p:nvPr/>
        </p:nvSpPr>
        <p:spPr>
          <a:xfrm>
            <a:off x="214200" y="1643040"/>
            <a:ext cx="5000400" cy="2828160"/>
          </a:xfrm>
          <a:prstGeom prst="rect">
            <a:avLst/>
          </a:prstGeom>
        </p:spPr>
        <p:txBody>
          <a:bodyPr bIns="45000" lIns="90000" rIns="90000" tIns="45000"/>
          <a:p>
            <a:pPr>
              <a:lnSpc>
                <a:spcPct val="100000"/>
              </a:lnSpc>
            </a:pPr>
            <a:r>
              <a:rPr lang="ru-RU" sz="1200">
                <a:solidFill>
                  <a:srgbClr val="000000"/>
                </a:solidFill>
                <a:latin typeface="Calibri"/>
              </a:rPr>
              <a:t>Отчет о работе, проделанной с ноября 2011 года  руководители рабочих групп доложили на итоговом совещании "Реализации" в присутствии директора департамента дополнительного образования детей, воспитания и  молодежной политики Министерства образования и науки Российской Федерации Александра Страдзе, начальника отдела департамента развития системы физкультурно-спортивного воспитания Минобрнауки России Сергея Кондратьева и исполнительного директора Всероссийского студенческого форума Александра Гордеева. </a:t>
            </a:r>
            <a:endParaRPr/>
          </a:p>
          <a:p>
            <a:pPr>
              <a:lnSpc>
                <a:spcPct val="100000"/>
              </a:lnSpc>
            </a:pPr>
            <a:r>
              <a:rPr lang="ru-RU" sz="1200">
                <a:solidFill>
                  <a:srgbClr val="000000"/>
                </a:solidFill>
                <a:latin typeface="Calibri"/>
              </a:rPr>
              <a:t>Участниками совещания проведен детальный анализ хода реализации поставленных задач, какие идеи еще планируется претворить в жизнь, а какие не имеют дальнейшей перспективы. </a:t>
            </a:r>
            <a:endParaRPr/>
          </a:p>
          <a:p>
            <a:pPr>
              <a:lnSpc>
                <a:spcPct val="100000"/>
              </a:lnSpc>
            </a:pPr>
            <a:r>
              <a:rPr lang="ru-RU" sz="1200">
                <a:solidFill>
                  <a:srgbClr val="000000"/>
                </a:solidFill>
                <a:latin typeface="Calibri"/>
              </a:rPr>
              <a:t>Жаркую дискуссию вызвал вопрос о том, кто должен быть руководителем рабочей группы Совета – взрослый и опытный человек, эксперт в данной области, как сейчас; обучающийся, погруженный в проблемную среду; или же человек, относящийся к молодежи, до 30 лет. </a:t>
            </a:r>
            <a:endParaRPr/>
          </a:p>
        </p:txBody>
      </p:sp>
    </p:spTree>
  </p:cSld>
  <p:transition>
    <p:fade/>
  </p:transition>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77" name="Picture 5"/>
          <p:cNvPicPr/>
          <p:nvPr/>
        </p:nvPicPr>
        <p:blipFill>
          <a:blip r:embed="rId1"/>
          <a:stretch>
            <a:fillRect/>
          </a:stretch>
        </p:blipFill>
        <p:spPr>
          <a:xfrm>
            <a:off x="0" y="0"/>
            <a:ext cx="9175320" cy="6857640"/>
          </a:xfrm>
          <a:prstGeom prst="rect">
            <a:avLst/>
          </a:prstGeom>
        </p:spPr>
      </p:pic>
      <p:sp>
        <p:nvSpPr>
          <p:cNvPr id="278" name="TextShape 1"/>
          <p:cNvSpPr txBox="1"/>
          <p:nvPr/>
        </p:nvSpPr>
        <p:spPr>
          <a:xfrm>
            <a:off x="609480" y="609480"/>
            <a:ext cx="4038120" cy="3171600"/>
          </a:xfrm>
          <a:prstGeom prst="rect">
            <a:avLst/>
          </a:prstGeom>
        </p:spPr>
        <p:txBody>
          <a:bodyPr anchor="ctr"/>
          <a:p>
            <a:pPr>
              <a:lnSpc>
                <a:spcPct val="100000"/>
              </a:lnSpc>
            </a:pPr>
            <a:r>
              <a:rPr lang="ru-RU" sz="2000">
                <a:solidFill>
                  <a:srgbClr val="c00000"/>
                </a:solidFill>
                <a:latin typeface="Arial"/>
              </a:rPr>
              <a:t>Совещание победителей конкурсного отбора программ развития деятельности студенческих объединений с участием директора Департамента воспитания и молодежной политики </a:t>
            </a:r>
            <a:endParaRPr/>
          </a:p>
          <a:p>
            <a:pPr>
              <a:lnSpc>
                <a:spcPct val="100000"/>
              </a:lnSpc>
            </a:pPr>
            <a:r>
              <a:rPr lang="ru-RU" sz="2000">
                <a:solidFill>
                  <a:srgbClr val="c00000"/>
                </a:solidFill>
                <a:latin typeface="Arial"/>
              </a:rPr>
              <a:t>А.Э. Страдзе</a:t>
            </a:r>
            <a:endParaRPr/>
          </a:p>
          <a:p>
            <a:pPr>
              <a:lnSpc>
                <a:spcPct val="100000"/>
              </a:lnSpc>
            </a:pPr>
            <a:endParaRPr/>
          </a:p>
        </p:txBody>
      </p:sp>
      <p:sp>
        <p:nvSpPr>
          <p:cNvPr id="279" name="CustomShape 2"/>
          <p:cNvSpPr/>
          <p:nvPr/>
        </p:nvSpPr>
        <p:spPr>
          <a:xfrm>
            <a:off x="685800" y="3352680"/>
            <a:ext cx="3239640" cy="36000"/>
          </a:xfrm>
          <a:prstGeom prst="rect">
            <a:avLst/>
          </a:prstGeom>
          <a:solidFill>
            <a:srgbClr val="002060"/>
          </a:solidFill>
          <a:ln w="25560">
            <a:solidFill>
              <a:srgbClr val="002060"/>
            </a:solidFill>
            <a:round/>
          </a:ln>
        </p:spPr>
      </p:sp>
      <p:pic>
        <p:nvPicPr>
          <p:cNvPr descr="" id="280" name="Picture 6"/>
          <p:cNvPicPr/>
          <p:nvPr/>
        </p:nvPicPr>
        <p:blipFill>
          <a:blip r:embed="rId2"/>
          <a:stretch>
            <a:fillRect/>
          </a:stretch>
        </p:blipFill>
        <p:spPr>
          <a:xfrm rot="21163800">
            <a:off x="5457600" y="2062440"/>
            <a:ext cx="3251880" cy="2159640"/>
          </a:xfrm>
          <a:prstGeom prst="rect">
            <a:avLst/>
          </a:prstGeom>
          <a:ln w="88920">
            <a:solidFill>
              <a:srgbClr val="ffffff"/>
            </a:solidFill>
            <a:miter/>
          </a:ln>
        </p:spPr>
      </p:pic>
      <p:pic>
        <p:nvPicPr>
          <p:cNvPr descr="" id="281" name="Picture 8"/>
          <p:cNvPicPr/>
          <p:nvPr/>
        </p:nvPicPr>
        <p:blipFill>
          <a:blip r:embed="rId3"/>
          <a:stretch>
            <a:fillRect/>
          </a:stretch>
        </p:blipFill>
        <p:spPr>
          <a:xfrm rot="21357000">
            <a:off x="4773960" y="-538200"/>
            <a:ext cx="4274280" cy="2838600"/>
          </a:xfrm>
          <a:prstGeom prst="rect">
            <a:avLst/>
          </a:prstGeom>
          <a:ln w="88920">
            <a:solidFill>
              <a:srgbClr val="ffffff"/>
            </a:solidFill>
            <a:miter/>
          </a:ln>
        </p:spPr>
      </p:pic>
      <p:sp>
        <p:nvSpPr>
          <p:cNvPr id="282" name="CustomShape 3"/>
          <p:cNvSpPr/>
          <p:nvPr/>
        </p:nvSpPr>
        <p:spPr>
          <a:xfrm>
            <a:off x="609480" y="3505320"/>
            <a:ext cx="4800240" cy="1916280"/>
          </a:xfrm>
          <a:prstGeom prst="rect">
            <a:avLst/>
          </a:prstGeom>
        </p:spPr>
        <p:txBody>
          <a:bodyPr bIns="45000" lIns="90000" rIns="90000" tIns="45000"/>
          <a:p>
            <a:pPr>
              <a:lnSpc>
                <a:spcPct val="100000"/>
              </a:lnSpc>
            </a:pPr>
            <a:r>
              <a:rPr lang="ru-RU" sz="1500">
                <a:solidFill>
                  <a:srgbClr val="002060"/>
                </a:solidFill>
                <a:latin typeface="Calibri"/>
              </a:rPr>
              <a:t>А.Э. Страдзе попросил студентов презентовать программы развития  деятельности студенческих объединений в своих вузах таким образом, чтобы их опыт можно было транслировать на вузы всей страны. </a:t>
            </a:r>
            <a:endParaRPr/>
          </a:p>
          <a:p>
            <a:pPr>
              <a:lnSpc>
                <a:spcPct val="100000"/>
              </a:lnSpc>
            </a:pPr>
            <a:r>
              <a:rPr lang="ru-RU" sz="1500">
                <a:solidFill>
                  <a:srgbClr val="002060"/>
                </a:solidFill>
                <a:latin typeface="Calibri"/>
              </a:rPr>
              <a:t>Акцент был сделан на проектах, предполагающих создание инфраструктуры и выработку новых механизмов реализации потенциала студентов.</a:t>
            </a:r>
            <a:r>
              <a:rPr lang="ru-RU" sz="1500">
                <a:solidFill>
                  <a:srgbClr val="002060"/>
                </a:solidFill>
                <a:latin typeface="Calibri"/>
              </a:rPr>
              <a:t>
</a:t>
            </a:r>
            <a:endParaRPr/>
          </a:p>
        </p:txBody>
      </p:sp>
      <p:pic>
        <p:nvPicPr>
          <p:cNvPr descr="" id="283" name="Рисунок 4"/>
          <p:cNvPicPr/>
          <p:nvPr/>
        </p:nvPicPr>
        <p:blipFill>
          <a:blip r:embed="rId4"/>
          <a:stretch>
            <a:fillRect/>
          </a:stretch>
        </p:blipFill>
        <p:spPr>
          <a:xfrm rot="255600">
            <a:off x="5560560" y="4244040"/>
            <a:ext cx="3495600" cy="2486880"/>
          </a:xfrm>
          <a:prstGeom prst="rect">
            <a:avLst/>
          </a:prstGeom>
          <a:ln w="88920">
            <a:solidFill>
              <a:srgbClr val="ffffff"/>
            </a:solidFill>
            <a:round/>
          </a:ln>
        </p:spPr>
      </p:pic>
      <p:pic>
        <p:nvPicPr>
          <p:cNvPr descr="" id="284" name="Picture 6"/>
          <p:cNvPicPr/>
          <p:nvPr/>
        </p:nvPicPr>
        <p:blipFill>
          <a:blip r:embed="rId5"/>
          <a:stretch>
            <a:fillRect/>
          </a:stretch>
        </p:blipFill>
        <p:spPr>
          <a:xfrm>
            <a:off x="190440" y="5486400"/>
            <a:ext cx="8984880" cy="1371240"/>
          </a:xfrm>
          <a:prstGeom prst="rect">
            <a:avLst/>
          </a:prstGeom>
        </p:spPr>
      </p:pic>
      <p:sp>
        <p:nvSpPr>
          <p:cNvPr id="285" name="CustomShape 4"/>
          <p:cNvSpPr/>
          <p:nvPr/>
        </p:nvSpPr>
        <p:spPr>
          <a:xfrm rot="152400">
            <a:off x="838080" y="6379560"/>
            <a:ext cx="6324120" cy="257760"/>
          </a:xfrm>
          <a:prstGeom prst="rect">
            <a:avLst/>
          </a:prstGeom>
        </p:spPr>
        <p:txBody>
          <a:bodyPr bIns="45000" lIns="90000" rIns="90000" tIns="45000"/>
          <a:p>
            <a:pPr>
              <a:lnSpc>
                <a:spcPct val="100000"/>
              </a:lnSpc>
            </a:pPr>
            <a:r>
              <a:rPr b="1" lang="ru-RU" sz="1100">
                <a:solidFill>
                  <a:srgbClr val="002060"/>
                </a:solidFill>
                <a:latin typeface="Calibri"/>
              </a:rPr>
              <a:t>Летняя сессия «Реализация 2012» Всероссийский студенческий форум</a:t>
            </a:r>
            <a:endParaRPr/>
          </a:p>
        </p:txBody>
      </p:sp>
    </p:spTree>
  </p:cSld>
  <p:transition>
    <p:fade/>
  </p:transition>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6" name="Picture 5"/>
          <p:cNvPicPr/>
          <p:nvPr/>
        </p:nvPicPr>
        <p:blipFill>
          <a:blip r:embed="rId1"/>
          <a:stretch>
            <a:fillRect/>
          </a:stretch>
        </p:blipFill>
        <p:spPr>
          <a:xfrm>
            <a:off x="0" y="0"/>
            <a:ext cx="9175320" cy="6857640"/>
          </a:xfrm>
          <a:prstGeom prst="rect">
            <a:avLst/>
          </a:prstGeom>
        </p:spPr>
      </p:pic>
      <p:sp>
        <p:nvSpPr>
          <p:cNvPr id="287" name="TextShape 1"/>
          <p:cNvSpPr txBox="1"/>
          <p:nvPr/>
        </p:nvSpPr>
        <p:spPr>
          <a:xfrm>
            <a:off x="609480" y="304920"/>
            <a:ext cx="8229240" cy="1523520"/>
          </a:xfrm>
          <a:prstGeom prst="rect">
            <a:avLst/>
          </a:prstGeom>
        </p:spPr>
        <p:txBody>
          <a:bodyPr anchor="ctr"/>
          <a:p>
            <a:pPr>
              <a:lnSpc>
                <a:spcPct val="100000"/>
              </a:lnSpc>
            </a:pPr>
            <a:endParaRPr/>
          </a:p>
          <a:p>
            <a:pPr>
              <a:lnSpc>
                <a:spcPct val="100000"/>
              </a:lnSpc>
            </a:pPr>
            <a:r>
              <a:rPr lang="ru-RU" sz="2000">
                <a:solidFill>
                  <a:srgbClr val="c00000"/>
                </a:solidFill>
                <a:latin typeface="Arial"/>
              </a:rPr>
              <a:t>Работа секций форума завершилась принятием Резолюции, которая была направлена в Министерство образования и науки РФ</a:t>
            </a:r>
            <a:endParaRPr/>
          </a:p>
        </p:txBody>
      </p:sp>
      <p:sp>
        <p:nvSpPr>
          <p:cNvPr id="288" name="CustomShape 2"/>
          <p:cNvSpPr/>
          <p:nvPr/>
        </p:nvSpPr>
        <p:spPr>
          <a:xfrm>
            <a:off x="685800" y="1447920"/>
            <a:ext cx="8000640" cy="45720"/>
          </a:xfrm>
          <a:prstGeom prst="rect">
            <a:avLst/>
          </a:prstGeom>
          <a:solidFill>
            <a:srgbClr val="002060"/>
          </a:solidFill>
          <a:ln w="25560">
            <a:solidFill>
              <a:srgbClr val="002060"/>
            </a:solidFill>
            <a:round/>
          </a:ln>
        </p:spPr>
      </p:sp>
      <p:pic>
        <p:nvPicPr>
          <p:cNvPr descr="" id="289" name="Picture 8"/>
          <p:cNvPicPr/>
          <p:nvPr/>
        </p:nvPicPr>
        <p:blipFill>
          <a:blip r:embed="rId2"/>
          <a:stretch>
            <a:fillRect/>
          </a:stretch>
        </p:blipFill>
        <p:spPr>
          <a:xfrm rot="186000">
            <a:off x="711360" y="1864800"/>
            <a:ext cx="7871760" cy="5227920"/>
          </a:xfrm>
          <a:prstGeom prst="rect">
            <a:avLst/>
          </a:prstGeom>
          <a:ln w="88920">
            <a:solidFill>
              <a:srgbClr val="ffffff"/>
            </a:solidFill>
            <a:miter/>
          </a:ln>
        </p:spPr>
      </p:pic>
      <p:pic>
        <p:nvPicPr>
          <p:cNvPr descr="" id="290" name="Picture 6"/>
          <p:cNvPicPr/>
          <p:nvPr/>
        </p:nvPicPr>
        <p:blipFill>
          <a:blip r:embed="rId3"/>
          <a:stretch>
            <a:fillRect/>
          </a:stretch>
        </p:blipFill>
        <p:spPr>
          <a:xfrm>
            <a:off x="190440" y="5486400"/>
            <a:ext cx="8984880" cy="1371240"/>
          </a:xfrm>
          <a:prstGeom prst="rect">
            <a:avLst/>
          </a:prstGeom>
        </p:spPr>
      </p:pic>
      <p:sp>
        <p:nvSpPr>
          <p:cNvPr id="291" name="CustomShape 3"/>
          <p:cNvSpPr/>
          <p:nvPr/>
        </p:nvSpPr>
        <p:spPr>
          <a:xfrm rot="152400">
            <a:off x="838080" y="6379560"/>
            <a:ext cx="6324120" cy="257760"/>
          </a:xfrm>
          <a:prstGeom prst="rect">
            <a:avLst/>
          </a:prstGeom>
        </p:spPr>
        <p:txBody>
          <a:bodyPr bIns="45000" lIns="90000" rIns="90000" tIns="45000"/>
          <a:p>
            <a:pPr>
              <a:lnSpc>
                <a:spcPct val="100000"/>
              </a:lnSpc>
            </a:pPr>
            <a:r>
              <a:rPr b="1" lang="ru-RU" sz="1100">
                <a:solidFill>
                  <a:srgbClr val="002060"/>
                </a:solidFill>
                <a:latin typeface="Calibri"/>
              </a:rPr>
              <a:t>Летняя сессия «Реализация 2012» Всероссийский студенческий форум</a:t>
            </a:r>
            <a:endParaRPr/>
          </a:p>
        </p:txBody>
      </p:sp>
    </p:spTree>
  </p:cSld>
  <p:transition>
    <p:fade/>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1" name="Picture 5"/>
          <p:cNvPicPr/>
          <p:nvPr/>
        </p:nvPicPr>
        <p:blipFill>
          <a:blip r:embed="rId1"/>
          <a:stretch>
            <a:fillRect/>
          </a:stretch>
        </p:blipFill>
        <p:spPr>
          <a:xfrm>
            <a:off x="0" y="0"/>
            <a:ext cx="9175320" cy="6857640"/>
          </a:xfrm>
          <a:prstGeom prst="rect">
            <a:avLst/>
          </a:prstGeom>
        </p:spPr>
      </p:pic>
      <p:sp>
        <p:nvSpPr>
          <p:cNvPr id="232" name="TextShape 1"/>
          <p:cNvSpPr txBox="1"/>
          <p:nvPr/>
        </p:nvSpPr>
        <p:spPr>
          <a:xfrm>
            <a:off x="609480" y="3170160"/>
            <a:ext cx="8686440" cy="4525560"/>
          </a:xfrm>
          <a:prstGeom prst="rect">
            <a:avLst/>
          </a:prstGeom>
        </p:spPr>
        <p:txBody>
          <a:bodyPr/>
          <a:p>
            <a:pPr>
              <a:lnSpc>
                <a:spcPct val="100000"/>
              </a:lnSpc>
              <a:buFont typeface="Arial"/>
              <a:buChar char="•"/>
            </a:pPr>
            <a:r>
              <a:rPr lang="ru-RU">
                <a:solidFill>
                  <a:srgbClr val="002060"/>
                </a:solidFill>
                <a:latin typeface="Calibri"/>
              </a:rPr>
              <a:t> </a:t>
            </a:r>
            <a:r>
              <a:rPr lang="ru-RU">
                <a:solidFill>
                  <a:srgbClr val="002060"/>
                </a:solidFill>
                <a:latin typeface="Calibri"/>
              </a:rPr>
              <a:t>Мониторинг реализации решений Всероссийского студенческого форума</a:t>
            </a:r>
            <a:endParaRPr/>
          </a:p>
          <a:p>
            <a:pPr>
              <a:lnSpc>
                <a:spcPct val="100000"/>
              </a:lnSpc>
            </a:pPr>
            <a:endParaRPr/>
          </a:p>
          <a:p>
            <a:pPr>
              <a:lnSpc>
                <a:spcPct val="100000"/>
              </a:lnSpc>
              <a:buFont typeface="Arial"/>
              <a:buChar char="•"/>
            </a:pPr>
            <a:r>
              <a:rPr lang="ru-RU">
                <a:solidFill>
                  <a:srgbClr val="002060"/>
                </a:solidFill>
                <a:latin typeface="Calibri"/>
              </a:rPr>
              <a:t> </a:t>
            </a:r>
            <a:r>
              <a:rPr lang="ru-RU">
                <a:solidFill>
                  <a:srgbClr val="002060"/>
                </a:solidFill>
                <a:latin typeface="Calibri"/>
              </a:rPr>
              <a:t>Презентация деятельности рабочих групп Совета по развитию деятельности студенческого самоуправления при Минобрнауки  России</a:t>
            </a:r>
            <a:endParaRPr/>
          </a:p>
          <a:p>
            <a:pPr>
              <a:lnSpc>
                <a:spcPct val="100000"/>
              </a:lnSpc>
            </a:pPr>
            <a:endParaRPr/>
          </a:p>
          <a:p>
            <a:pPr>
              <a:lnSpc>
                <a:spcPct val="100000"/>
              </a:lnSpc>
              <a:buFont typeface="Arial"/>
              <a:buChar char="•"/>
            </a:pPr>
            <a:r>
              <a:rPr lang="ru-RU">
                <a:solidFill>
                  <a:srgbClr val="002060"/>
                </a:solidFill>
                <a:latin typeface="Calibri"/>
              </a:rPr>
              <a:t> </a:t>
            </a:r>
            <a:r>
              <a:rPr lang="ru-RU">
                <a:solidFill>
                  <a:srgbClr val="002060"/>
                </a:solidFill>
                <a:latin typeface="Calibri"/>
              </a:rPr>
              <a:t>Совещание представителей вузов победителей конкурсного отбора программ развития деятельности студенческих объединений </a:t>
            </a:r>
            <a:endParaRPr/>
          </a:p>
        </p:txBody>
      </p:sp>
      <p:pic>
        <p:nvPicPr>
          <p:cNvPr descr="" id="233" name="Picture 6"/>
          <p:cNvPicPr/>
          <p:nvPr/>
        </p:nvPicPr>
        <p:blipFill>
          <a:blip r:embed="rId2"/>
          <a:stretch>
            <a:fillRect/>
          </a:stretch>
        </p:blipFill>
        <p:spPr>
          <a:xfrm>
            <a:off x="190440" y="5486400"/>
            <a:ext cx="8984880" cy="1371240"/>
          </a:xfrm>
          <a:prstGeom prst="rect">
            <a:avLst/>
          </a:prstGeom>
        </p:spPr>
      </p:pic>
      <p:sp>
        <p:nvSpPr>
          <p:cNvPr id="234" name="CustomShape 2"/>
          <p:cNvSpPr/>
          <p:nvPr/>
        </p:nvSpPr>
        <p:spPr>
          <a:xfrm rot="152400">
            <a:off x="838080" y="6379560"/>
            <a:ext cx="6324120" cy="257760"/>
          </a:xfrm>
          <a:prstGeom prst="rect">
            <a:avLst/>
          </a:prstGeom>
        </p:spPr>
        <p:txBody>
          <a:bodyPr bIns="45000" lIns="90000" rIns="90000" tIns="45000"/>
          <a:p>
            <a:pPr>
              <a:lnSpc>
                <a:spcPct val="100000"/>
              </a:lnSpc>
            </a:pPr>
            <a:r>
              <a:rPr b="1" lang="ru-RU" sz="1100">
                <a:solidFill>
                  <a:srgbClr val="002060"/>
                </a:solidFill>
                <a:latin typeface="Calibri"/>
              </a:rPr>
              <a:t>Летняя сессия «Реализация 2012» Всероссийский студенческий форум</a:t>
            </a:r>
            <a:endParaRPr/>
          </a:p>
        </p:txBody>
      </p:sp>
      <p:sp>
        <p:nvSpPr>
          <p:cNvPr id="235" name="CustomShape 3"/>
          <p:cNvSpPr/>
          <p:nvPr/>
        </p:nvSpPr>
        <p:spPr>
          <a:xfrm>
            <a:off x="685800" y="2478240"/>
            <a:ext cx="3239640" cy="36000"/>
          </a:xfrm>
          <a:prstGeom prst="rect">
            <a:avLst/>
          </a:prstGeom>
          <a:solidFill>
            <a:srgbClr val="002060"/>
          </a:solidFill>
          <a:ln w="25560">
            <a:solidFill>
              <a:srgbClr val="002060"/>
            </a:solidFill>
            <a:round/>
          </a:ln>
        </p:spPr>
      </p:sp>
      <p:sp>
        <p:nvSpPr>
          <p:cNvPr id="236" name="CustomShape 4"/>
          <p:cNvSpPr/>
          <p:nvPr/>
        </p:nvSpPr>
        <p:spPr>
          <a:xfrm>
            <a:off x="609480" y="685800"/>
            <a:ext cx="3580920" cy="1459800"/>
          </a:xfrm>
          <a:prstGeom prst="rect">
            <a:avLst/>
          </a:prstGeom>
        </p:spPr>
        <p:txBody>
          <a:bodyPr bIns="45000" lIns="90000" rIns="90000" tIns="45000"/>
          <a:p>
            <a:pPr>
              <a:lnSpc>
                <a:spcPct val="100000"/>
              </a:lnSpc>
            </a:pPr>
            <a:r>
              <a:rPr b="1" lang="ru-RU" sz="1500">
                <a:solidFill>
                  <a:srgbClr val="c00000"/>
                </a:solidFill>
                <a:latin typeface="Calibri"/>
              </a:rPr>
              <a:t> </a:t>
            </a:r>
            <a:r>
              <a:rPr b="1" lang="ru-RU" sz="1500">
                <a:solidFill>
                  <a:srgbClr val="c00000"/>
                </a:solidFill>
                <a:latin typeface="Calibri"/>
              </a:rPr>
              <a:t>3 дня </a:t>
            </a:r>
            <a:r>
              <a:rPr lang="ru-RU" sz="1500">
                <a:solidFill>
                  <a:srgbClr val="002060"/>
                </a:solidFill>
                <a:latin typeface="Calibri"/>
              </a:rPr>
              <a:t>плодотворной работы, обмен опытом по </a:t>
            </a:r>
            <a:r>
              <a:rPr b="1" lang="ru-RU" sz="1500">
                <a:solidFill>
                  <a:srgbClr val="c00000"/>
                </a:solidFill>
                <a:latin typeface="Calibri"/>
              </a:rPr>
              <a:t>8 основным направлениям </a:t>
            </a:r>
            <a:r>
              <a:rPr lang="ru-RU" sz="1500">
                <a:solidFill>
                  <a:srgbClr val="002060"/>
                </a:solidFill>
                <a:latin typeface="Calibri"/>
              </a:rPr>
              <a:t>студенческой жизни, </a:t>
            </a:r>
            <a:r>
              <a:rPr b="1" lang="ru-RU" sz="1500">
                <a:solidFill>
                  <a:srgbClr val="c00000"/>
                </a:solidFill>
                <a:latin typeface="Calibri"/>
              </a:rPr>
              <a:t>250 участников из 80-ти субъектов Российской Федерации</a:t>
            </a:r>
            <a:r>
              <a:rPr lang="ru-RU" sz="1500">
                <a:solidFill>
                  <a:srgbClr val="002060"/>
                </a:solidFill>
                <a:latin typeface="Calibri"/>
              </a:rPr>
              <a:t>, творческие вечера, насыщенные эколого-образовательные мероприятия</a:t>
            </a:r>
            <a:endParaRPr/>
          </a:p>
        </p:txBody>
      </p:sp>
      <p:sp>
        <p:nvSpPr>
          <p:cNvPr id="237" name="CustomShape 5"/>
          <p:cNvSpPr/>
          <p:nvPr/>
        </p:nvSpPr>
        <p:spPr>
          <a:xfrm>
            <a:off x="853560" y="2590920"/>
            <a:ext cx="4719600" cy="486360"/>
          </a:xfrm>
          <a:prstGeom prst="rect">
            <a:avLst/>
          </a:prstGeom>
        </p:spPr>
        <p:txBody>
          <a:bodyPr bIns="45000" lIns="90000" rIns="90000" tIns="45000" wrap="none"/>
          <a:p>
            <a:pPr>
              <a:lnSpc>
                <a:spcPct val="100000"/>
              </a:lnSpc>
            </a:pPr>
            <a:r>
              <a:rPr lang="ru-RU" sz="2600">
                <a:solidFill>
                  <a:srgbClr val="c00000"/>
                </a:solidFill>
                <a:latin typeface="Calibri"/>
              </a:rPr>
              <a:t>Основные направления работы:</a:t>
            </a:r>
            <a:endParaRPr/>
          </a:p>
        </p:txBody>
      </p:sp>
      <p:pic>
        <p:nvPicPr>
          <p:cNvPr descr="" id="238" name="Содержимое 9"/>
          <p:cNvPicPr/>
          <p:nvPr/>
        </p:nvPicPr>
        <p:blipFill>
          <a:blip r:embed="rId3"/>
          <a:stretch>
            <a:fillRect/>
          </a:stretch>
        </p:blipFill>
        <p:spPr>
          <a:xfrm rot="249000">
            <a:off x="6386400" y="-305280"/>
            <a:ext cx="2184120" cy="3278160"/>
          </a:xfrm>
          <a:prstGeom prst="rect">
            <a:avLst/>
          </a:prstGeom>
          <a:ln w="88920">
            <a:solidFill>
              <a:srgbClr val="ffffff"/>
            </a:solidFill>
            <a:miter/>
          </a:ln>
        </p:spPr>
      </p:pic>
      <p:pic>
        <p:nvPicPr>
          <p:cNvPr descr="" id="239" name="Содержимое 11"/>
          <p:cNvPicPr/>
          <p:nvPr/>
        </p:nvPicPr>
        <p:blipFill>
          <a:blip r:embed="rId4"/>
          <a:stretch>
            <a:fillRect/>
          </a:stretch>
        </p:blipFill>
        <p:spPr>
          <a:xfrm rot="21150600">
            <a:off x="4658760" y="-202320"/>
            <a:ext cx="1740960" cy="2621160"/>
          </a:xfrm>
          <a:prstGeom prst="rect">
            <a:avLst/>
          </a:prstGeom>
          <a:ln w="88920">
            <a:solidFill>
              <a:srgbClr val="ffffff"/>
            </a:solidFill>
            <a:miter/>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40" name="Picture 5"/>
          <p:cNvPicPr/>
          <p:nvPr/>
        </p:nvPicPr>
        <p:blipFill>
          <a:blip r:embed="rId1"/>
          <a:stretch>
            <a:fillRect/>
          </a:stretch>
        </p:blipFill>
        <p:spPr>
          <a:xfrm>
            <a:off x="0" y="0"/>
            <a:ext cx="9175320" cy="6857640"/>
          </a:xfrm>
          <a:prstGeom prst="rect">
            <a:avLst/>
          </a:prstGeom>
        </p:spPr>
      </p:pic>
      <p:pic>
        <p:nvPicPr>
          <p:cNvPr descr="" id="241" name="Picture 6"/>
          <p:cNvPicPr/>
          <p:nvPr/>
        </p:nvPicPr>
        <p:blipFill>
          <a:blip r:embed="rId2"/>
          <a:stretch>
            <a:fillRect/>
          </a:stretch>
        </p:blipFill>
        <p:spPr>
          <a:xfrm>
            <a:off x="190440" y="5486400"/>
            <a:ext cx="8984880" cy="1371240"/>
          </a:xfrm>
          <a:prstGeom prst="rect">
            <a:avLst/>
          </a:prstGeom>
        </p:spPr>
      </p:pic>
      <p:sp>
        <p:nvSpPr>
          <p:cNvPr id="242" name="CustomShape 1"/>
          <p:cNvSpPr/>
          <p:nvPr/>
        </p:nvSpPr>
        <p:spPr>
          <a:xfrm rot="152400">
            <a:off x="838080" y="6379560"/>
            <a:ext cx="6324120" cy="257760"/>
          </a:xfrm>
          <a:prstGeom prst="rect">
            <a:avLst/>
          </a:prstGeom>
        </p:spPr>
        <p:txBody>
          <a:bodyPr bIns="45000" lIns="90000" rIns="90000" tIns="45000"/>
          <a:p>
            <a:pPr>
              <a:lnSpc>
                <a:spcPct val="100000"/>
              </a:lnSpc>
            </a:pPr>
            <a:r>
              <a:rPr b="1" lang="ru-RU" sz="1100">
                <a:solidFill>
                  <a:srgbClr val="002060"/>
                </a:solidFill>
                <a:latin typeface="Calibri"/>
              </a:rPr>
              <a:t>Летняя сессия «Реализация 2012» Всероссийский студенческий форум</a:t>
            </a:r>
            <a:endParaRPr/>
          </a:p>
        </p:txBody>
      </p:sp>
      <p:sp>
        <p:nvSpPr>
          <p:cNvPr id="243" name="CustomShape 2"/>
          <p:cNvSpPr/>
          <p:nvPr/>
        </p:nvSpPr>
        <p:spPr>
          <a:xfrm>
            <a:off x="609480" y="685800"/>
            <a:ext cx="3276360" cy="1310040"/>
          </a:xfrm>
          <a:prstGeom prst="rect">
            <a:avLst/>
          </a:prstGeom>
        </p:spPr>
        <p:txBody>
          <a:bodyPr bIns="45000" lIns="90000" rIns="90000" tIns="45000"/>
          <a:p>
            <a:pPr>
              <a:lnSpc>
                <a:spcPct val="100000"/>
              </a:lnSpc>
            </a:pPr>
            <a:r>
              <a:rPr lang="ru-RU" sz="2000">
                <a:solidFill>
                  <a:srgbClr val="c00000"/>
                </a:solidFill>
                <a:latin typeface="Calibri"/>
              </a:rPr>
              <a:t>Мониторинг реализации решений Всероссийского студенческого форума</a:t>
            </a:r>
            <a:r>
              <a:rPr lang="ru-RU" sz="2000">
                <a:solidFill>
                  <a:srgbClr val="002060"/>
                </a:solidFill>
                <a:latin typeface="Calibri"/>
              </a:rPr>
              <a:t>
</a:t>
            </a:r>
            <a:endParaRPr/>
          </a:p>
        </p:txBody>
      </p:sp>
      <p:sp>
        <p:nvSpPr>
          <p:cNvPr id="244" name="CustomShape 3"/>
          <p:cNvSpPr/>
          <p:nvPr/>
        </p:nvSpPr>
        <p:spPr>
          <a:xfrm>
            <a:off x="685800" y="1868400"/>
            <a:ext cx="3239640" cy="36000"/>
          </a:xfrm>
          <a:prstGeom prst="rect">
            <a:avLst/>
          </a:prstGeom>
          <a:solidFill>
            <a:srgbClr val="002060"/>
          </a:solidFill>
          <a:ln w="25560">
            <a:solidFill>
              <a:srgbClr val="002060"/>
            </a:solidFill>
            <a:round/>
          </a:ln>
        </p:spPr>
      </p:sp>
      <p:pic>
        <p:nvPicPr>
          <p:cNvPr descr="" id="245" name="Picture 3"/>
          <p:cNvPicPr/>
          <p:nvPr/>
        </p:nvPicPr>
        <p:blipFill>
          <a:blip r:embed="rId3"/>
          <a:stretch>
            <a:fillRect/>
          </a:stretch>
        </p:blipFill>
        <p:spPr>
          <a:xfrm rot="197400">
            <a:off x="6194160" y="-378000"/>
            <a:ext cx="2852280" cy="3467520"/>
          </a:xfrm>
          <a:prstGeom prst="rect">
            <a:avLst/>
          </a:prstGeom>
          <a:ln w="88920">
            <a:solidFill>
              <a:srgbClr val="ffffff"/>
            </a:solidFill>
            <a:miter/>
          </a:ln>
        </p:spPr>
      </p:pic>
      <p:pic>
        <p:nvPicPr>
          <p:cNvPr descr="" id="246" name="Picture 5"/>
          <p:cNvPicPr/>
          <p:nvPr/>
        </p:nvPicPr>
        <p:blipFill>
          <a:blip r:embed="rId4"/>
          <a:stretch>
            <a:fillRect/>
          </a:stretch>
        </p:blipFill>
        <p:spPr>
          <a:xfrm rot="21067200">
            <a:off x="5959080" y="3165840"/>
            <a:ext cx="3696840" cy="2464560"/>
          </a:xfrm>
          <a:prstGeom prst="rect">
            <a:avLst/>
          </a:prstGeom>
          <a:ln w="88920">
            <a:solidFill>
              <a:srgbClr val="ffffff"/>
            </a:solidFill>
            <a:miter/>
          </a:ln>
        </p:spPr>
      </p:pic>
      <p:sp>
        <p:nvSpPr>
          <p:cNvPr id="247" name="CustomShape 4"/>
          <p:cNvSpPr/>
          <p:nvPr/>
        </p:nvSpPr>
        <p:spPr>
          <a:xfrm>
            <a:off x="609480" y="1981080"/>
            <a:ext cx="5181120" cy="3287160"/>
          </a:xfrm>
          <a:prstGeom prst="rect">
            <a:avLst/>
          </a:prstGeom>
        </p:spPr>
        <p:txBody>
          <a:bodyPr bIns="45000" lIns="90000" rIns="90000" tIns="45000"/>
          <a:p>
            <a:pPr>
              <a:lnSpc>
                <a:spcPct val="100000"/>
              </a:lnSpc>
            </a:pPr>
            <a:r>
              <a:rPr b="1" lang="ru-RU" sz="1400">
                <a:solidFill>
                  <a:srgbClr val="002060"/>
                </a:solidFill>
                <a:latin typeface="Calibri"/>
              </a:rPr>
              <a:t>Направления:</a:t>
            </a:r>
            <a:r>
              <a:rPr lang="ru-RU" sz="1400">
                <a:solidFill>
                  <a:srgbClr val="002060"/>
                </a:solidFill>
                <a:latin typeface="Calibri"/>
              </a:rPr>
              <a:t>
</a:t>
            </a:r>
            <a:r>
              <a:rPr lang="ru-RU" sz="1400">
                <a:solidFill>
                  <a:srgbClr val="002060"/>
                </a:solidFill>
                <a:latin typeface="Calibri"/>
              </a:rPr>
              <a:t>• Развитие системы органов студенческого самоуправления </a:t>
            </a:r>
            <a:r>
              <a:rPr lang="ru-RU" sz="1400">
                <a:solidFill>
                  <a:srgbClr val="002060"/>
                </a:solidFill>
                <a:latin typeface="Calibri"/>
              </a:rPr>
              <a:t>
</a:t>
            </a:r>
            <a:r>
              <a:rPr lang="ru-RU" sz="1400">
                <a:solidFill>
                  <a:srgbClr val="002060"/>
                </a:solidFill>
                <a:latin typeface="Calibri"/>
              </a:rPr>
              <a:t>• Содействие повышению качества профессионального образования </a:t>
            </a:r>
            <a:r>
              <a:rPr lang="ru-RU" sz="1400">
                <a:solidFill>
                  <a:srgbClr val="002060"/>
                </a:solidFill>
                <a:latin typeface="Calibri"/>
              </a:rPr>
              <a:t>
</a:t>
            </a:r>
            <a:r>
              <a:rPr lang="ru-RU" sz="1400">
                <a:solidFill>
                  <a:srgbClr val="002060"/>
                </a:solidFill>
                <a:latin typeface="Calibri"/>
              </a:rPr>
              <a:t>• Социализация и адаптация студентов к учебному процессу </a:t>
            </a:r>
            <a:r>
              <a:rPr lang="ru-RU" sz="1400">
                <a:solidFill>
                  <a:srgbClr val="002060"/>
                </a:solidFill>
                <a:latin typeface="Calibri"/>
              </a:rPr>
              <a:t>
</a:t>
            </a:r>
            <a:r>
              <a:rPr lang="ru-RU" sz="1400">
                <a:solidFill>
                  <a:srgbClr val="002060"/>
                </a:solidFill>
                <a:latin typeface="Calibri"/>
              </a:rPr>
              <a:t>• Развитие науки и инновационных технологий в образовании </a:t>
            </a:r>
            <a:r>
              <a:rPr lang="ru-RU" sz="1400">
                <a:solidFill>
                  <a:srgbClr val="002060"/>
                </a:solidFill>
                <a:latin typeface="Calibri"/>
              </a:rPr>
              <a:t>
</a:t>
            </a:r>
            <a:r>
              <a:rPr lang="ru-RU" sz="1400">
                <a:solidFill>
                  <a:srgbClr val="002060"/>
                </a:solidFill>
                <a:latin typeface="Calibri"/>
              </a:rPr>
              <a:t>• Вопросы временного трудоустройства в период обучения </a:t>
            </a:r>
            <a:r>
              <a:rPr lang="ru-RU" sz="1400">
                <a:solidFill>
                  <a:srgbClr val="002060"/>
                </a:solidFill>
                <a:latin typeface="Calibri"/>
              </a:rPr>
              <a:t>
</a:t>
            </a:r>
            <a:r>
              <a:rPr lang="ru-RU" sz="1400">
                <a:solidFill>
                  <a:srgbClr val="002060"/>
                </a:solidFill>
                <a:latin typeface="Calibri"/>
              </a:rPr>
              <a:t>• Развитие межнационального взаимопонимания и профилактике экстремизма в студенческой среде </a:t>
            </a:r>
            <a:endParaRPr/>
          </a:p>
          <a:p>
            <a:pPr>
              <a:lnSpc>
                <a:spcPct val="100000"/>
              </a:lnSpc>
            </a:pPr>
            <a:r>
              <a:rPr lang="ru-RU" sz="1400">
                <a:solidFill>
                  <a:srgbClr val="002060"/>
                </a:solidFill>
                <a:latin typeface="Calibri"/>
              </a:rPr>
              <a:t>• </a:t>
            </a:r>
            <a:r>
              <a:rPr lang="ru-RU" sz="1400">
                <a:solidFill>
                  <a:srgbClr val="002060"/>
                </a:solidFill>
                <a:latin typeface="Calibri"/>
              </a:rPr>
              <a:t>Социальные стандарты в сфере профессионального образования </a:t>
            </a:r>
            <a:r>
              <a:rPr lang="ru-RU" sz="1400">
                <a:solidFill>
                  <a:srgbClr val="002060"/>
                </a:solidFill>
                <a:latin typeface="Calibri"/>
              </a:rPr>
              <a:t>
</a:t>
            </a:r>
            <a:r>
              <a:rPr lang="ru-RU" sz="1400">
                <a:solidFill>
                  <a:srgbClr val="002060"/>
                </a:solidFill>
                <a:latin typeface="Calibri"/>
              </a:rPr>
              <a:t>• Создание и реализация эффективной системы содействия трудоустройству  и развитию карьеры </a:t>
            </a:r>
            <a:r>
              <a:rPr lang="ru-RU" sz="1400">
                <a:solidFill>
                  <a:srgbClr val="002060"/>
                </a:solidFill>
                <a:latin typeface="Calibri"/>
              </a:rPr>
              <a:t>
</a:t>
            </a:r>
            <a:r>
              <a:rPr lang="ru-RU" sz="1400">
                <a:solidFill>
                  <a:srgbClr val="002060"/>
                </a:solidFill>
                <a:latin typeface="Calibri"/>
              </a:rPr>
              <a:t>• «Студенческий спорт» </a:t>
            </a:r>
            <a:r>
              <a:rPr lang="ru-RU" sz="1400">
                <a:solidFill>
                  <a:srgbClr val="002060"/>
                </a:solidFill>
                <a:latin typeface="Calibri"/>
              </a:rPr>
              <a:t>
</a:t>
            </a:r>
            <a:endParaRPr/>
          </a:p>
        </p:txBody>
      </p:sp>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8" name="CustomShape 1"/>
          <p:cNvSpPr/>
          <p:nvPr/>
        </p:nvSpPr>
        <p:spPr>
          <a:xfrm>
            <a:off x="571320" y="500040"/>
            <a:ext cx="7714800" cy="1187640"/>
          </a:xfrm>
          <a:prstGeom prst="rect">
            <a:avLst/>
          </a:prstGeom>
        </p:spPr>
        <p:txBody>
          <a:bodyPr bIns="45000" lIns="90000" rIns="90000" tIns="45000"/>
          <a:p>
            <a:pPr>
              <a:lnSpc>
                <a:spcPct val="100000"/>
              </a:lnSpc>
            </a:pPr>
            <a:r>
              <a:rPr b="1" lang="ru-RU">
                <a:solidFill>
                  <a:srgbClr val="000000"/>
                </a:solidFill>
                <a:latin typeface="Calibri"/>
              </a:rPr>
              <a:t>Направление 1:</a:t>
            </a:r>
            <a:r>
              <a:rPr lang="ru-RU">
                <a:solidFill>
                  <a:srgbClr val="000000"/>
                </a:solidFill>
                <a:latin typeface="Calibri"/>
              </a:rPr>
              <a:t> Развитие системы органов студенческого самоуправления (руководитель Адерихин Вячеслав Руководитель Департамента студенческих программ РСМ, Член Стратегического совета РСМ, Член Общественного совета при Минобрнауки РФ);</a:t>
            </a:r>
            <a:endParaRPr/>
          </a:p>
        </p:txBody>
      </p:sp>
      <p:sp>
        <p:nvSpPr>
          <p:cNvPr id="249" name="CustomShape 2"/>
          <p:cNvSpPr/>
          <p:nvPr/>
        </p:nvSpPr>
        <p:spPr>
          <a:xfrm>
            <a:off x="428760" y="2071800"/>
            <a:ext cx="7714800" cy="2434680"/>
          </a:xfrm>
          <a:prstGeom prst="rect">
            <a:avLst/>
          </a:prstGeom>
        </p:spPr>
        <p:txBody>
          <a:bodyPr bIns="45000" lIns="90000" rIns="90000" tIns="45000"/>
          <a:p>
            <a:pPr>
              <a:lnSpc>
                <a:spcPct val="100000"/>
              </a:lnSpc>
            </a:pPr>
            <a:r>
              <a:rPr lang="ru-RU" sz="1400">
                <a:solidFill>
                  <a:srgbClr val="000000"/>
                </a:solidFill>
                <a:latin typeface="Calibri"/>
              </a:rPr>
              <a:t>Проведен анализ   работы группы,  отмечены позитивные итоги Всероссийского студенческого форума на усиление роли студенческого самоуправления в соуправлении образовательными учреждениями, работа признана удовлетворительной </a:t>
            </a:r>
            <a:r>
              <a:rPr lang="ru-RU" sz="1400">
                <a:solidFill>
                  <a:srgbClr val="000000"/>
                </a:solidFill>
                <a:latin typeface="Calibri"/>
              </a:rPr>
              <a:t>
</a:t>
            </a:r>
            <a:endParaRPr/>
          </a:p>
          <a:p>
            <a:pPr>
              <a:lnSpc>
                <a:spcPct val="100000"/>
              </a:lnSpc>
            </a:pPr>
            <a:r>
              <a:rPr b="1" lang="ru-RU" sz="1400">
                <a:solidFill>
                  <a:srgbClr val="000000"/>
                </a:solidFill>
                <a:latin typeface="Calibri"/>
              </a:rPr>
              <a:t>Решения по развитию направления</a:t>
            </a:r>
            <a:r>
              <a:rPr lang="ru-RU" sz="1400">
                <a:solidFill>
                  <a:srgbClr val="000000"/>
                </a:solidFill>
                <a:latin typeface="Calibri"/>
              </a:rPr>
              <a:t>
</a:t>
            </a:r>
            <a:r>
              <a:rPr lang="ru-RU" sz="1400">
                <a:solidFill>
                  <a:srgbClr val="000000"/>
                </a:solidFill>
                <a:latin typeface="Calibri"/>
              </a:rPr>
              <a:t>Создание онлайн- площадки для общения органов ССУ;</a:t>
            </a:r>
            <a:r>
              <a:rPr lang="ru-RU" sz="1400">
                <a:solidFill>
                  <a:srgbClr val="000000"/>
                </a:solidFill>
                <a:latin typeface="Calibri"/>
              </a:rPr>
              <a:t>
</a:t>
            </a:r>
            <a:r>
              <a:rPr lang="ru-RU" sz="1400">
                <a:solidFill>
                  <a:srgbClr val="000000"/>
                </a:solidFill>
                <a:latin typeface="Calibri"/>
              </a:rPr>
              <a:t>Проведение ежегодных образовательных площадок для актива ССУ по Федеральным округам;</a:t>
            </a:r>
            <a:r>
              <a:rPr lang="ru-RU" sz="1400">
                <a:solidFill>
                  <a:srgbClr val="000000"/>
                </a:solidFill>
                <a:latin typeface="Calibri"/>
              </a:rPr>
              <a:t>
</a:t>
            </a:r>
            <a:r>
              <a:rPr lang="ru-RU" sz="1400">
                <a:solidFill>
                  <a:srgbClr val="000000"/>
                </a:solidFill>
                <a:latin typeface="Calibri"/>
              </a:rPr>
              <a:t>Проведение всероссийской площадки обмена опытом органов ССУ;</a:t>
            </a:r>
            <a:r>
              <a:rPr lang="ru-RU" sz="1400">
                <a:solidFill>
                  <a:srgbClr val="000000"/>
                </a:solidFill>
                <a:latin typeface="Calibri"/>
              </a:rPr>
              <a:t>
</a:t>
            </a:r>
            <a:r>
              <a:rPr lang="ru-RU" sz="1400">
                <a:solidFill>
                  <a:srgbClr val="000000"/>
                </a:solidFill>
                <a:latin typeface="Calibri"/>
              </a:rPr>
              <a:t>Проведение всероссийских конкурсов «Лучший орган ССУ», «Лучший студент года» по соответствующим  номинациям;</a:t>
            </a:r>
            <a:r>
              <a:rPr lang="ru-RU" sz="1400">
                <a:solidFill>
                  <a:srgbClr val="000000"/>
                </a:solidFill>
                <a:latin typeface="Calibri"/>
              </a:rPr>
              <a:t>
</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CustomShape 1"/>
          <p:cNvSpPr/>
          <p:nvPr/>
        </p:nvSpPr>
        <p:spPr>
          <a:xfrm>
            <a:off x="285840" y="285840"/>
            <a:ext cx="8572320" cy="1461960"/>
          </a:xfrm>
          <a:prstGeom prst="rect">
            <a:avLst/>
          </a:prstGeom>
        </p:spPr>
        <p:txBody>
          <a:bodyPr bIns="45000" lIns="90000" rIns="90000" tIns="45000"/>
          <a:p>
            <a:pPr>
              <a:lnSpc>
                <a:spcPct val="100000"/>
              </a:lnSpc>
            </a:pPr>
            <a:r>
              <a:rPr b="1" lang="ru-RU">
                <a:solidFill>
                  <a:srgbClr val="000000"/>
                </a:solidFill>
                <a:latin typeface="Calibri"/>
              </a:rPr>
              <a:t>Направление 2:</a:t>
            </a:r>
            <a:r>
              <a:rPr lang="ru-RU">
                <a:solidFill>
                  <a:srgbClr val="000000"/>
                </a:solidFill>
                <a:latin typeface="Calibri"/>
              </a:rPr>
              <a:t> Содействие повышению качества профессионального образования (руководитель Тимошин Пётр - Заместитель председателя Общероссийской общественной организации «Всероссийский студенческий союз», член Общественного совета Рособрнадзора, член Высшего экспертного совета Агентства по общественному контролю качества);</a:t>
            </a:r>
            <a:endParaRPr/>
          </a:p>
        </p:txBody>
      </p:sp>
      <p:sp>
        <p:nvSpPr>
          <p:cNvPr id="251" name="CustomShape 2"/>
          <p:cNvSpPr/>
          <p:nvPr/>
        </p:nvSpPr>
        <p:spPr>
          <a:xfrm>
            <a:off x="642960" y="1928880"/>
            <a:ext cx="7857720" cy="2860920"/>
          </a:xfrm>
          <a:prstGeom prst="rect">
            <a:avLst/>
          </a:prstGeom>
        </p:spPr>
        <p:txBody>
          <a:bodyPr bIns="45000" lIns="90000" rIns="90000" tIns="45000"/>
          <a:p>
            <a:pPr>
              <a:lnSpc>
                <a:spcPct val="100000"/>
              </a:lnSpc>
            </a:pPr>
            <a:r>
              <a:rPr lang="ru-RU" sz="1400">
                <a:solidFill>
                  <a:srgbClr val="000000"/>
                </a:solidFill>
                <a:latin typeface="Calibri"/>
              </a:rPr>
              <a:t>Проведен анализ   работы группы, разработаны критерии оценки качества образования в вузе, работа группы признана удовлетворительной</a:t>
            </a:r>
            <a:endParaRPr/>
          </a:p>
          <a:p>
            <a:pPr>
              <a:lnSpc>
                <a:spcPct val="100000"/>
              </a:lnSpc>
            </a:pPr>
            <a:endParaRPr/>
          </a:p>
          <a:p>
            <a:pPr>
              <a:lnSpc>
                <a:spcPct val="100000"/>
              </a:lnSpc>
            </a:pPr>
            <a:r>
              <a:rPr b="1" lang="ru-RU" sz="1400">
                <a:solidFill>
                  <a:srgbClr val="000000"/>
                </a:solidFill>
                <a:latin typeface="Calibri"/>
              </a:rPr>
              <a:t>Решения по развитию направления </a:t>
            </a:r>
            <a:r>
              <a:rPr lang="ru-RU" sz="1400">
                <a:solidFill>
                  <a:srgbClr val="000000"/>
                </a:solidFill>
                <a:latin typeface="Calibri"/>
              </a:rPr>
              <a:t>
</a:t>
            </a:r>
            <a:r>
              <a:rPr lang="ru-RU" sz="1400">
                <a:solidFill>
                  <a:srgbClr val="000000"/>
                </a:solidFill>
                <a:latin typeface="Calibri"/>
              </a:rPr>
              <a:t>• Запуск проекта по моделированию сценариев развития системы образования в России.</a:t>
            </a:r>
            <a:r>
              <a:rPr lang="ru-RU" sz="1400">
                <a:solidFill>
                  <a:srgbClr val="000000"/>
                </a:solidFill>
                <a:latin typeface="Calibri"/>
              </a:rPr>
              <a:t>
</a:t>
            </a:r>
            <a:r>
              <a:rPr lang="ru-RU" sz="1400">
                <a:solidFill>
                  <a:srgbClr val="000000"/>
                </a:solidFill>
                <a:latin typeface="Calibri"/>
              </a:rPr>
              <a:t>• Проведение конкурса среди вузов на лучшие практики преподавания различных образовательных дисциплин.</a:t>
            </a:r>
            <a:r>
              <a:rPr lang="ru-RU" sz="1400">
                <a:solidFill>
                  <a:srgbClr val="000000"/>
                </a:solidFill>
                <a:latin typeface="Calibri"/>
              </a:rPr>
              <a:t>
</a:t>
            </a:r>
            <a:r>
              <a:rPr lang="ru-RU" sz="1400">
                <a:solidFill>
                  <a:srgbClr val="000000"/>
                </a:solidFill>
                <a:latin typeface="Calibri"/>
              </a:rPr>
              <a:t>Формирование предложений по включению в требования к исполнителям государственных заказов и контрактов в рамках различных проектов и федеральных целевых программ, финансируемых Минобрнауки России, обеспечение размещения данных заказов в открытом доступе на сайте вуза, и предоставление информации о них для размещения в профильных базах данных.</a:t>
            </a:r>
            <a:r>
              <a:rPr lang="ru-RU" sz="1400">
                <a:solidFill>
                  <a:srgbClr val="000000"/>
                </a:solidFill>
                <a:latin typeface="Calibri"/>
              </a:rPr>
              <a:t>
</a:t>
            </a:r>
            <a:r>
              <a:rPr lang="ru-RU" sz="1400">
                <a:solidFill>
                  <a:srgbClr val="000000"/>
                </a:solidFill>
                <a:latin typeface="Calibri"/>
              </a:rPr>
              <a:t>• Разработка предложений по системе оценки деятельности органов студенческого самоуправления.</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2" name="CustomShape 1"/>
          <p:cNvSpPr/>
          <p:nvPr/>
        </p:nvSpPr>
        <p:spPr>
          <a:xfrm>
            <a:off x="285840" y="357120"/>
            <a:ext cx="8214840" cy="913320"/>
          </a:xfrm>
          <a:prstGeom prst="rect">
            <a:avLst/>
          </a:prstGeom>
        </p:spPr>
        <p:txBody>
          <a:bodyPr bIns="45000" lIns="90000" rIns="90000" tIns="45000"/>
          <a:p>
            <a:pPr>
              <a:lnSpc>
                <a:spcPct val="100000"/>
              </a:lnSpc>
            </a:pPr>
            <a:r>
              <a:rPr b="1" lang="ru-RU">
                <a:solidFill>
                  <a:srgbClr val="000000"/>
                </a:solidFill>
                <a:latin typeface="Calibri"/>
              </a:rPr>
              <a:t>Направление 3:</a:t>
            </a:r>
            <a:r>
              <a:rPr lang="ru-RU">
                <a:solidFill>
                  <a:srgbClr val="000000"/>
                </a:solidFill>
                <a:latin typeface="Calibri"/>
              </a:rPr>
              <a:t> Социализация и адаптация студентов к учебному процессу (руководитель Денис Медведев - заместитель председателя общероссийской общественной организации «Всероссийский студенческий союз»);</a:t>
            </a:r>
            <a:endParaRPr/>
          </a:p>
        </p:txBody>
      </p:sp>
      <p:sp>
        <p:nvSpPr>
          <p:cNvPr id="253" name="CustomShape 2"/>
          <p:cNvSpPr/>
          <p:nvPr/>
        </p:nvSpPr>
        <p:spPr>
          <a:xfrm>
            <a:off x="714240" y="1643040"/>
            <a:ext cx="8072280" cy="3074040"/>
          </a:xfrm>
          <a:prstGeom prst="rect">
            <a:avLst/>
          </a:prstGeom>
        </p:spPr>
        <p:txBody>
          <a:bodyPr bIns="45000" lIns="90000" rIns="90000" tIns="45000"/>
          <a:p>
            <a:pPr>
              <a:lnSpc>
                <a:spcPct val="100000"/>
              </a:lnSpc>
            </a:pPr>
            <a:r>
              <a:rPr lang="ru-RU" sz="1400">
                <a:solidFill>
                  <a:srgbClr val="000000"/>
                </a:solidFill>
                <a:latin typeface="Calibri"/>
              </a:rPr>
              <a:t>Проведен анализ   работы группы, отмечено отсутствие системного подхода к организации работы по адаптации первокурсников; «кризис преподавательского кураторства»; опасность воспитать студентов –  приспособленцев, сформировать у студентов иждивенческий подход к решению своих проблем; незаинтересованность руководства вузов в адаптации студентов; отсутствие единых принципов и критериев эффективности работы по адаптации студентов; направленность существующих программ на поощрение лучших и не обеспечивающих охват и вовлечение всей массы студентов в процесс адаптации; отсутствие нормативной базы, определяющей ключевые принципы, направления и виды деятельности вузов по адаптации первокурсников; острая нехватка кадров, осуществляющих функции куратора академических групп</a:t>
            </a:r>
            <a:endParaRPr/>
          </a:p>
          <a:p>
            <a:pPr>
              <a:lnSpc>
                <a:spcPct val="100000"/>
              </a:lnSpc>
            </a:pPr>
            <a:r>
              <a:rPr b="1" lang="ru-RU" sz="1400">
                <a:solidFill>
                  <a:srgbClr val="000000"/>
                </a:solidFill>
                <a:latin typeface="Calibri"/>
              </a:rPr>
              <a:t>Решения по развитию направления  </a:t>
            </a:r>
            <a:r>
              <a:rPr lang="ru-RU" sz="1400">
                <a:solidFill>
                  <a:srgbClr val="000000"/>
                </a:solidFill>
                <a:latin typeface="Calibri"/>
              </a:rPr>
              <a:t>
</a:t>
            </a:r>
            <a:r>
              <a:rPr lang="ru-RU" sz="1400">
                <a:solidFill>
                  <a:srgbClr val="000000"/>
                </a:solidFill>
                <a:latin typeface="Calibri"/>
              </a:rPr>
              <a:t>По результатам работы были сформулированы предложения  по возможному содержанию, формам, технологиям деятельности по адаптации студентов, которые необходимо осуществлять в первый год обучения. Принято решение о формировании комплекса рекомендаций по направлению и централизованной рассылки его в образовательные учреждения</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4" name="CustomShape 1"/>
          <p:cNvSpPr/>
          <p:nvPr/>
        </p:nvSpPr>
        <p:spPr>
          <a:xfrm>
            <a:off x="500040" y="500040"/>
            <a:ext cx="7786440" cy="1063800"/>
          </a:xfrm>
          <a:prstGeom prst="rect">
            <a:avLst/>
          </a:prstGeom>
        </p:spPr>
      </p:sp>
      <p:sp>
        <p:nvSpPr>
          <p:cNvPr id="255" name="CustomShape 2"/>
          <p:cNvSpPr/>
          <p:nvPr/>
        </p:nvSpPr>
        <p:spPr>
          <a:xfrm>
            <a:off x="571320" y="2000160"/>
            <a:ext cx="7286400" cy="2647800"/>
          </a:xfrm>
          <a:prstGeom prst="rect">
            <a:avLst/>
          </a:prstGeom>
        </p:spPr>
        <p:txBody>
          <a:bodyPr bIns="45000" lIns="90000" rIns="90000" tIns="45000"/>
          <a:p>
            <a:pPr>
              <a:lnSpc>
                <a:spcPct val="100000"/>
              </a:lnSpc>
            </a:pPr>
            <a:r>
              <a:rPr lang="ru-RU" sz="1400">
                <a:solidFill>
                  <a:srgbClr val="000000"/>
                </a:solidFill>
                <a:latin typeface="Calibri"/>
              </a:rPr>
              <a:t>Проведен анализ опыта деятельности студенческих научных обществ, созданных в образовательных учреждениях среднего и высшего профессионального образования.</a:t>
            </a:r>
            <a:endParaRPr/>
          </a:p>
          <a:p>
            <a:pPr>
              <a:lnSpc>
                <a:spcPct val="100000"/>
              </a:lnSpc>
            </a:pPr>
            <a:endParaRPr/>
          </a:p>
          <a:p>
            <a:pPr>
              <a:lnSpc>
                <a:spcPct val="100000"/>
              </a:lnSpc>
            </a:pPr>
            <a:r>
              <a:rPr b="1" lang="ru-RU" sz="1400">
                <a:solidFill>
                  <a:srgbClr val="000000"/>
                </a:solidFill>
                <a:latin typeface="Calibri"/>
              </a:rPr>
              <a:t>Решения по развитию направления </a:t>
            </a:r>
            <a:r>
              <a:rPr lang="ru-RU" sz="1400">
                <a:solidFill>
                  <a:srgbClr val="000000"/>
                </a:solidFill>
                <a:latin typeface="Calibri"/>
              </a:rPr>
              <a:t>
</a:t>
            </a:r>
            <a:r>
              <a:rPr lang="ru-RU" sz="1400">
                <a:solidFill>
                  <a:srgbClr val="000000"/>
                </a:solidFill>
                <a:latin typeface="Calibri"/>
              </a:rPr>
              <a:t>• Создание Всероссийского совета студенческих научных обществ и студенческих конструкторских бюро и об основных направлениях его деятельности. (Основная цель  предложения – координация усилий и обмен опытом в плане внедрения в процесс образования научного творчества и инновационной деятельности, как неотъемлемой части подготовки современных профессионалов в различных сферах).</a:t>
            </a:r>
            <a:r>
              <a:rPr lang="ru-RU" sz="1400">
                <a:solidFill>
                  <a:srgbClr val="000000"/>
                </a:solidFill>
                <a:latin typeface="Calibri"/>
              </a:rPr>
              <a:t>
</a:t>
            </a:r>
            <a:r>
              <a:rPr lang="ru-RU" sz="1400">
                <a:solidFill>
                  <a:srgbClr val="000000"/>
                </a:solidFill>
                <a:latin typeface="Calibri"/>
              </a:rPr>
              <a:t>• Организация интернет-портала студенческих научных обществ.</a:t>
            </a:r>
            <a:r>
              <a:rPr lang="ru-RU" sz="1400">
                <a:solidFill>
                  <a:srgbClr val="000000"/>
                </a:solidFill>
                <a:latin typeface="Calibri"/>
              </a:rPr>
              <a:t>
</a:t>
            </a:r>
            <a:r>
              <a:rPr lang="ru-RU" sz="1400">
                <a:solidFill>
                  <a:srgbClr val="000000"/>
                </a:solidFill>
                <a:latin typeface="Calibri"/>
              </a:rPr>
              <a:t>• Организация работы с перспективной студенческой молодежью в научно-образовательной и инновационной сферах.</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CustomShape 1"/>
          <p:cNvSpPr/>
          <p:nvPr/>
        </p:nvSpPr>
        <p:spPr>
          <a:xfrm>
            <a:off x="500040" y="500040"/>
            <a:ext cx="8072280" cy="913320"/>
          </a:xfrm>
          <a:prstGeom prst="rect">
            <a:avLst/>
          </a:prstGeom>
        </p:spPr>
        <p:txBody>
          <a:bodyPr bIns="45000" lIns="90000" rIns="90000" tIns="45000"/>
          <a:p>
            <a:pPr>
              <a:lnSpc>
                <a:spcPct val="100000"/>
              </a:lnSpc>
            </a:pPr>
            <a:r>
              <a:rPr b="1" lang="ru-RU">
                <a:solidFill>
                  <a:srgbClr val="000000"/>
                </a:solidFill>
                <a:latin typeface="Calibri"/>
              </a:rPr>
              <a:t>Направление 5</a:t>
            </a:r>
            <a:r>
              <a:rPr lang="ru-RU">
                <a:solidFill>
                  <a:srgbClr val="000000"/>
                </a:solidFill>
                <a:latin typeface="Calibri"/>
              </a:rPr>
              <a:t>: Вопросы временного трудоустройства в период обучения (руководитель Киселев Михаил - Руководитель Центрального штаба МООО «Российские Студенческие Отряды»)</a:t>
            </a:r>
            <a:endParaRPr/>
          </a:p>
        </p:txBody>
      </p:sp>
      <p:sp>
        <p:nvSpPr>
          <p:cNvPr id="257" name="CustomShape 2"/>
          <p:cNvSpPr/>
          <p:nvPr/>
        </p:nvSpPr>
        <p:spPr>
          <a:xfrm>
            <a:off x="571320" y="2000160"/>
            <a:ext cx="8429400" cy="2526840"/>
          </a:xfrm>
          <a:prstGeom prst="rect">
            <a:avLst/>
          </a:prstGeom>
        </p:spPr>
        <p:txBody>
          <a:bodyPr bIns="45000" lIns="90000" rIns="90000" tIns="45000"/>
          <a:p>
            <a:pPr>
              <a:lnSpc>
                <a:spcPct val="100000"/>
              </a:lnSpc>
            </a:pPr>
            <a:r>
              <a:rPr lang="ru-RU" sz="1000">
                <a:solidFill>
                  <a:srgbClr val="000000"/>
                </a:solidFill>
                <a:latin typeface="Calibri"/>
              </a:rPr>
              <a:t>Проведен анализ работы группы, обсуждены основные направления подготовки Всероссийского слета студенческих отрядов,  работа признана  удовлетворительной.</a:t>
            </a:r>
            <a:r>
              <a:rPr lang="ru-RU" sz="1000">
                <a:solidFill>
                  <a:srgbClr val="000000"/>
                </a:solidFill>
                <a:latin typeface="Calibri"/>
              </a:rPr>
              <a:t>
</a:t>
            </a:r>
            <a:endParaRPr/>
          </a:p>
          <a:p>
            <a:pPr>
              <a:lnSpc>
                <a:spcPct val="100000"/>
              </a:lnSpc>
            </a:pPr>
            <a:r>
              <a:rPr lang="ru-RU" sz="1000">
                <a:solidFill>
                  <a:srgbClr val="000000"/>
                </a:solidFill>
                <a:latin typeface="Calibri"/>
              </a:rPr>
              <a:t> </a:t>
            </a:r>
            <a:r>
              <a:rPr b="1" lang="ru-RU" sz="1000">
                <a:solidFill>
                  <a:srgbClr val="000000"/>
                </a:solidFill>
                <a:latin typeface="Calibri"/>
              </a:rPr>
              <a:t>Решения по развитию направления </a:t>
            </a:r>
            <a:r>
              <a:rPr lang="ru-RU" sz="1000">
                <a:solidFill>
                  <a:srgbClr val="000000"/>
                </a:solidFill>
                <a:latin typeface="Calibri"/>
              </a:rPr>
              <a:t>
</a:t>
            </a:r>
            <a:r>
              <a:rPr lang="ru-RU" sz="1000">
                <a:solidFill>
                  <a:srgbClr val="000000"/>
                </a:solidFill>
                <a:latin typeface="Calibri"/>
              </a:rPr>
              <a:t>• Формирование базы данных работодателей и участников профильных отрядов на информационном портале МООО «РСО».  Пиар-компания по выводу портала в более широкое пользование студенческой аудитории и сообществ работодателей.</a:t>
            </a:r>
            <a:r>
              <a:rPr lang="ru-RU" sz="1000">
                <a:solidFill>
                  <a:srgbClr val="000000"/>
                </a:solidFill>
                <a:latin typeface="Calibri"/>
              </a:rPr>
              <a:t>
</a:t>
            </a:r>
            <a:r>
              <a:rPr lang="ru-RU" sz="1000">
                <a:solidFill>
                  <a:srgbClr val="000000"/>
                </a:solidFill>
                <a:latin typeface="Calibri"/>
              </a:rPr>
              <a:t>• Разработка рекомендаций  для образовательных учреждений высшего и среднего специального  профессионального образования по направлению студентов для участия во Всероссийском слете студенческих отрядов. </a:t>
            </a:r>
            <a:r>
              <a:rPr lang="ru-RU" sz="1000">
                <a:solidFill>
                  <a:srgbClr val="000000"/>
                </a:solidFill>
                <a:latin typeface="Calibri"/>
              </a:rPr>
              <a:t>
</a:t>
            </a:r>
            <a:r>
              <a:rPr lang="ru-RU" sz="1000">
                <a:solidFill>
                  <a:srgbClr val="000000"/>
                </a:solidFill>
                <a:latin typeface="Calibri"/>
              </a:rPr>
              <a:t>• Проведение переговоров с компаниями, осуществляющими пассажирские авиаперевозки в г. Владивосток, с целью снижения стоимости авиабилета и увеличению бортов на время проведения Слета.</a:t>
            </a:r>
            <a:r>
              <a:rPr lang="ru-RU" sz="1000">
                <a:solidFill>
                  <a:srgbClr val="000000"/>
                </a:solidFill>
                <a:latin typeface="Calibri"/>
              </a:rPr>
              <a:t>
</a:t>
            </a:r>
            <a:r>
              <a:rPr lang="ru-RU" sz="1000">
                <a:solidFill>
                  <a:srgbClr val="000000"/>
                </a:solidFill>
                <a:latin typeface="Calibri"/>
              </a:rPr>
              <a:t>Разработка и принятие на региональном уровне мер по льготному прохождению медицинского осмотра участниками студенческих отрядов.</a:t>
            </a:r>
            <a:r>
              <a:rPr lang="ru-RU" sz="1000">
                <a:solidFill>
                  <a:srgbClr val="000000"/>
                </a:solidFill>
                <a:latin typeface="Calibri"/>
              </a:rPr>
              <a:t>
</a:t>
            </a:r>
            <a:r>
              <a:rPr lang="ru-RU" sz="1000">
                <a:solidFill>
                  <a:srgbClr val="000000"/>
                </a:solidFill>
                <a:latin typeface="Calibri"/>
              </a:rPr>
              <a:t>• Проведение мониторинга по количеству созданных рабочих мест на инфраструктурных объектах образовательных учреждений, а также результатов работы таких отрядов.</a:t>
            </a:r>
            <a:r>
              <a:rPr lang="ru-RU" sz="1000">
                <a:solidFill>
                  <a:srgbClr val="000000"/>
                </a:solidFill>
                <a:latin typeface="Calibri"/>
              </a:rPr>
              <a:t>
</a:t>
            </a:r>
            <a:r>
              <a:rPr lang="ru-RU" sz="1000">
                <a:solidFill>
                  <a:srgbClr val="000000"/>
                </a:solidFill>
                <a:latin typeface="Calibri"/>
              </a:rPr>
              <a:t>• До 1 сентября 2012 года направление в адрес Минобрнауки России предложений по популяризации рабочих профессий среди молодежи по средствам информационных печатных и интернет изданий, а также СМИ.</a:t>
            </a:r>
            <a:r>
              <a:rPr lang="ru-RU" sz="1000">
                <a:solidFill>
                  <a:srgbClr val="000000"/>
                </a:solidFill>
                <a:latin typeface="Calibri"/>
              </a:rPr>
              <a:t>
</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CustomShape 1"/>
          <p:cNvSpPr/>
          <p:nvPr/>
        </p:nvSpPr>
        <p:spPr>
          <a:xfrm>
            <a:off x="285840" y="428760"/>
            <a:ext cx="7786440" cy="1187640"/>
          </a:xfrm>
          <a:prstGeom prst="rect">
            <a:avLst/>
          </a:prstGeom>
        </p:spPr>
        <p:txBody>
          <a:bodyPr bIns="45000" lIns="90000" rIns="90000" tIns="45000"/>
          <a:p>
            <a:pPr>
              <a:lnSpc>
                <a:spcPct val="100000"/>
              </a:lnSpc>
            </a:pPr>
            <a:r>
              <a:rPr b="1" lang="ru-RU">
                <a:solidFill>
                  <a:srgbClr val="000000"/>
                </a:solidFill>
                <a:latin typeface="Calibri"/>
              </a:rPr>
              <a:t>Направление 6:</a:t>
            </a:r>
            <a:r>
              <a:rPr lang="ru-RU">
                <a:solidFill>
                  <a:srgbClr val="000000"/>
                </a:solidFill>
                <a:latin typeface="Calibri"/>
              </a:rPr>
              <a:t> Развитие межнационального взаимопонимания и профилактике экстремизма в студенческой среде (руководитель Хуртаев Кантемир Исхакович, председатель Союза студенческих землячеств города Москвы);</a:t>
            </a:r>
            <a:endParaRPr/>
          </a:p>
        </p:txBody>
      </p:sp>
      <p:sp>
        <p:nvSpPr>
          <p:cNvPr id="259" name="CustomShape 2"/>
          <p:cNvSpPr/>
          <p:nvPr/>
        </p:nvSpPr>
        <p:spPr>
          <a:xfrm>
            <a:off x="571320" y="2500200"/>
            <a:ext cx="7500600" cy="1185480"/>
          </a:xfrm>
          <a:prstGeom prst="rect">
            <a:avLst/>
          </a:prstGeom>
        </p:spPr>
        <p:txBody>
          <a:bodyPr bIns="45000" lIns="90000" rIns="90000" tIns="45000"/>
          <a:p>
            <a:pPr>
              <a:lnSpc>
                <a:spcPct val="100000"/>
              </a:lnSpc>
            </a:pPr>
            <a:r>
              <a:rPr b="1" lang="ru-RU" sz="1200">
                <a:solidFill>
                  <a:srgbClr val="000000"/>
                </a:solidFill>
                <a:latin typeface="Calibri"/>
              </a:rPr>
              <a:t>Решения по развитию направления </a:t>
            </a:r>
            <a:endParaRPr/>
          </a:p>
          <a:p>
            <a:pPr>
              <a:lnSpc>
                <a:spcPct val="100000"/>
              </a:lnSpc>
            </a:pPr>
            <a:r>
              <a:rPr lang="ru-RU" sz="1200">
                <a:solidFill>
                  <a:srgbClr val="000000"/>
                </a:solidFill>
                <a:latin typeface="Calibri"/>
              </a:rPr>
              <a:t>Реализация  проекта «Медиаторы – кадры для студенческого самоуправления», </a:t>
            </a:r>
            <a:r>
              <a:rPr lang="ru-RU" sz="1200">
                <a:solidFill>
                  <a:srgbClr val="000000"/>
                </a:solidFill>
                <a:latin typeface="Calibri"/>
              </a:rPr>
              <a:t>
</a:t>
            </a:r>
            <a:r>
              <a:rPr lang="ru-RU" sz="1200">
                <a:solidFill>
                  <a:srgbClr val="000000"/>
                </a:solidFill>
                <a:latin typeface="Calibri"/>
              </a:rPr>
              <a:t>Создание интернациональных площадок проекта в регионах России. </a:t>
            </a:r>
            <a:endParaRPr/>
          </a:p>
          <a:p>
            <a:pPr>
              <a:lnSpc>
                <a:spcPct val="100000"/>
              </a:lnSpc>
            </a:pPr>
            <a:r>
              <a:rPr lang="ru-RU" sz="1200">
                <a:solidFill>
                  <a:srgbClr val="000000"/>
                </a:solidFill>
                <a:latin typeface="Calibri"/>
              </a:rPr>
              <a:t>Создание интернациональных структур студенческого самоуправления в вузах, и их объединению на уровне городов.</a:t>
            </a:r>
            <a:endParaRPr/>
          </a:p>
          <a:p>
            <a:pPr>
              <a:lnSpc>
                <a:spcPct val="100000"/>
              </a:lnSpc>
            </a:pPr>
            <a:r>
              <a:rPr lang="ru-RU" sz="1200">
                <a:solidFill>
                  <a:srgbClr val="000000"/>
                </a:solidFill>
                <a:latin typeface="Calibri"/>
              </a:rPr>
              <a:t>Разработка рекомендаций по созданию Центров межнационального общения в образовательных учреждениях</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