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9" r:id="rId6"/>
    <p:sldId id="273" r:id="rId7"/>
    <p:sldId id="266" r:id="rId8"/>
    <p:sldId id="267" r:id="rId9"/>
    <p:sldId id="271" r:id="rId10"/>
    <p:sldId id="274" r:id="rId11"/>
    <p:sldId id="270" r:id="rId12"/>
    <p:sldId id="258" r:id="rId13"/>
    <p:sldId id="259" r:id="rId14"/>
    <p:sldId id="260" r:id="rId15"/>
    <p:sldId id="261" r:id="rId16"/>
    <p:sldId id="272" r:id="rId17"/>
    <p:sldId id="263" r:id="rId18"/>
    <p:sldId id="264" r:id="rId19"/>
    <p:sldId id="262" r:id="rId20"/>
    <p:sldId id="278" r:id="rId21"/>
    <p:sldId id="276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FFFEFB"/>
    <a:srgbClr val="FFE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7" autoAdjust="0"/>
    <p:restoredTop sz="99492" autoAdjust="0"/>
  </p:normalViewPr>
  <p:slideViewPr>
    <p:cSldViewPr>
      <p:cViewPr>
        <p:scale>
          <a:sx n="82" d="100"/>
          <a:sy n="82" d="100"/>
        </p:scale>
        <p:origin x="-57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4655-0E3C-44B8-A72F-B0905AA695D4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87F-0688-4DC2-993B-7AA31A74C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A94A-7542-48A7-BDE1-4D294FED1F4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B48A-E133-497D-B8B2-45B4656F0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3128-6CCB-4947-9EBF-63576DC2376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D36C-B06B-4CA5-8911-38614592A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3F1D-61A7-4235-B944-F420DB2ED849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45DB-56A2-4D6E-AFB5-77A4CEBFD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5AF4-A5E3-4803-B074-576D18D1F281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C578-9D75-4195-84A0-8B7AD120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2189-95A4-4122-AED3-DABCB7FDAE23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7668-B40D-46A3-94F7-B9A67C3BC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8FCB-1DEA-4C78-BF58-32DB7900DFB2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2C8-BEA4-42DB-9FC5-D10EFFDCC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9D0F-4972-4EBC-8067-DAC097ED9761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02E2-B66F-4554-9E75-953975BF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A673-44F8-46E1-A5A6-17B9F3ED042A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8A16-A5D5-4E6A-9EE3-7CE3035B4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ECBE-C49F-4D0D-A510-F0085D8D7EA7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8D19-196E-46C8-973F-DB9FCE78B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8CD2-E9C4-479A-84E6-10950BAD3C82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D06D-E1CD-4224-920A-F46481A9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C5377-DE9E-4992-9420-A6A48FA33E1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B110BC-92E5-4239-B6AE-74854B8CE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545138" cy="14700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Проект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УЛУЧШЕНИЕ УСЛОВИЙ ДЛЯ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ОРГАНИЗАЦИИ СОЦИАЛЬНО-ЗНАЧИМОГО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СТУДЕНЧЕСКОГО ДОСУГА»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941888"/>
            <a:ext cx="64008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создание инфраструктуры для организации студенческого досуга,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 культурно-массовых мероприятий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30" y="5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3" y="3999058"/>
            <a:ext cx="3538717" cy="23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239"/>
            <a:ext cx="3538717" cy="24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8" y="146239"/>
            <a:ext cx="4160309" cy="24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70" y="3434225"/>
            <a:ext cx="4284451" cy="30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174893"/>
            <a:ext cx="5184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ПОДДЕРЖКА СУЩЕСТВУЮЩИХ И ФОРМИРОВАНИЕ НОВЫХ ТВОРЧЕСКИХ КЛУБОВ И КОЛЛЕКТИВОВ </a:t>
            </a:r>
            <a:endParaRPr lang="en-US" sz="2000" b="1" dirty="0" smtClean="0">
              <a:latin typeface="Calibri" pitchFamily="34" charset="0"/>
            </a:endParaRPr>
          </a:p>
          <a:p>
            <a:pPr algn="ctr"/>
            <a:endParaRPr lang="ru-RU" sz="2000" b="1" dirty="0">
              <a:latin typeface="Calibri" pitchFamily="34" charset="0"/>
            </a:endParaRPr>
          </a:p>
        </p:txBody>
      </p:sp>
      <p:pic>
        <p:nvPicPr>
          <p:cNvPr id="1027" name="Picture 3" descr="C:\Users\admin\Desktop\Лавыгина Ольга\Новая папка\IMG_02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7" y="1628800"/>
            <a:ext cx="3477143" cy="24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Лавыгина Ольга\Новая папка\IMG_0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3744416" cy="24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Лавыгина Ольга\Новая папка\IMG_0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98472"/>
            <a:ext cx="3653582" cy="24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День первый\fest2012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563676" cy="23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5482313"/>
            <a:ext cx="405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Проведение ежегодного фестиваля студенческого творчества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5688632" cy="1426170"/>
          </a:xfrm>
        </p:spPr>
        <p:txBody>
          <a:bodyPr/>
          <a:lstStyle/>
          <a:p>
            <a:r>
              <a:rPr lang="ru-RU" sz="2400" b="1" dirty="0" smtClean="0"/>
              <a:t>«ФЕСТА-2013»</a:t>
            </a:r>
            <a:br>
              <a:rPr lang="ru-RU" sz="2400" b="1" dirty="0" smtClean="0"/>
            </a:br>
            <a:r>
              <a:rPr lang="ru-RU" sz="2400" b="1" dirty="0" smtClean="0"/>
              <a:t>ПРОГРАММА «МОЙ УНИВЕРСИТЕТ»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ru-RU" sz="2400" dirty="0" smtClean="0"/>
              <a:t>Лауреат 1 степени в номинации «Концертная программа»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3548" y="1916832"/>
            <a:ext cx="8136904" cy="45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06613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194C"/>
                </a:solidFill>
              </a:rPr>
              <a:t>«ФЕСТА-2013»</a:t>
            </a:r>
            <a:br>
              <a:rPr lang="ru-RU" sz="2400" b="1" dirty="0" smtClean="0">
                <a:solidFill>
                  <a:srgbClr val="00194C"/>
                </a:solidFill>
              </a:rPr>
            </a:br>
            <a:r>
              <a:rPr lang="ru-RU" sz="2400" b="1" dirty="0" smtClean="0">
                <a:solidFill>
                  <a:srgbClr val="00194C"/>
                </a:solidFill>
              </a:rPr>
              <a:t>ПРОГРАММА «МОЙ УНИВЕРСИТЕТ»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2055" name="Picture 7" descr="C:\Users\admin\Desktop\Лавыгина Ольга\Новая папка\DSCN2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56" y="1484784"/>
            <a:ext cx="37602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Лавыгина Ольга\Новая папка\DSCN2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508648" cy="26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Лавыгина Ольга\Новая папка\DSCN226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630990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Лауреат 2 степени в номинации «КВН»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698976" cy="108012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194C"/>
                </a:solidFill>
              </a:rPr>
              <a:t>«ФЕСТА-2013»</a:t>
            </a:r>
            <a:br>
              <a:rPr lang="ru-RU" sz="2400" b="1" dirty="0" smtClean="0">
                <a:solidFill>
                  <a:srgbClr val="00194C"/>
                </a:solidFill>
              </a:rPr>
            </a:br>
            <a:r>
              <a:rPr lang="ru-RU" sz="2400" b="1" dirty="0" smtClean="0">
                <a:solidFill>
                  <a:srgbClr val="00194C"/>
                </a:solidFill>
              </a:rPr>
              <a:t>ПРОГРАММА «МОЙ УНИВЕРСИТЕТ»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admin\Desktop\Лавыгина Ольга\Новая папка\DSCN1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07" y="1844824"/>
            <a:ext cx="4349596" cy="43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Лавыгина Ольга\Новая папка\DSCN1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3" y="1844824"/>
            <a:ext cx="4299717" cy="43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343" y="533368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Лауреат 3 степени в номинации «Инструментальное исполнительство»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4452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Лауреат 3 степени в номинации «Авторская песня»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Текст 6"/>
          <p:cNvSpPr>
            <a:spLocks noGrp="1"/>
          </p:cNvSpPr>
          <p:nvPr>
            <p:ph type="body" sz="half" idx="2"/>
          </p:nvPr>
        </p:nvSpPr>
        <p:spPr>
          <a:xfrm>
            <a:off x="179388" y="332656"/>
            <a:ext cx="4105275" cy="144016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194C"/>
                </a:solidFill>
              </a:rPr>
              <a:t>«ФЕСТА-2013»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esktop\Лавыгина Ольга\Новая папка\eLq1zrLyoH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422"/>
            <a:ext cx="5040559" cy="33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Кашаева Полина\фото для Полины!!!\8 Сибирия\GaqVgGYQh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3768"/>
            <a:ext cx="506402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869160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EFB"/>
                </a:solidFill>
              </a:rPr>
              <a:t>Коллектив современного танца «</a:t>
            </a:r>
            <a:r>
              <a:rPr lang="ru-RU" dirty="0" err="1" smtClean="0">
                <a:solidFill>
                  <a:srgbClr val="FFFEFB"/>
                </a:solidFill>
              </a:rPr>
              <a:t>ДЖУманджи</a:t>
            </a:r>
            <a:r>
              <a:rPr lang="ru-RU" dirty="0">
                <a:solidFill>
                  <a:srgbClr val="FFFEFB"/>
                </a:solidFill>
              </a:rPr>
              <a:t>» и вокальная студия «</a:t>
            </a:r>
            <a:r>
              <a:rPr lang="ru-RU" dirty="0" err="1">
                <a:solidFill>
                  <a:srgbClr val="FFFEFB"/>
                </a:solidFill>
              </a:rPr>
              <a:t>СибириЯ</a:t>
            </a:r>
            <a:r>
              <a:rPr lang="ru-RU" dirty="0">
                <a:solidFill>
                  <a:srgbClr val="FFFEFB"/>
                </a:solidFill>
              </a:rPr>
              <a:t>» </a:t>
            </a:r>
          </a:p>
          <a:p>
            <a:pPr algn="ctr"/>
            <a:r>
              <a:rPr lang="ru-RU" b="1" dirty="0">
                <a:solidFill>
                  <a:srgbClr val="FFFEFB"/>
                </a:solidFill>
              </a:rPr>
              <a:t>Лауреаты 2 степени </a:t>
            </a:r>
          </a:p>
          <a:p>
            <a:pPr algn="ctr"/>
            <a:r>
              <a:rPr lang="ru-RU" b="1" dirty="0">
                <a:solidFill>
                  <a:srgbClr val="FFFEFB"/>
                </a:solidFill>
              </a:rPr>
              <a:t>в номинации «Оригинальный жанр»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50824" y="333375"/>
            <a:ext cx="5617319" cy="1367433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9552" y="40466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Кубок КВН </a:t>
            </a:r>
            <a:r>
              <a:rPr lang="ru-RU" sz="2400" b="1" dirty="0" smtClean="0"/>
              <a:t>АГУ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b="1" dirty="0"/>
              <a:t>где ежегодно принимают участие </a:t>
            </a:r>
            <a:endParaRPr lang="ru-RU" b="1" dirty="0" smtClean="0"/>
          </a:p>
          <a:p>
            <a:pPr algn="ctr"/>
            <a:r>
              <a:rPr lang="ru-RU" b="1" dirty="0" smtClean="0"/>
              <a:t>более </a:t>
            </a:r>
            <a:r>
              <a:rPr lang="ru-RU" b="1" dirty="0"/>
              <a:t>10 команд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" y="3415736"/>
            <a:ext cx="3502856" cy="267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9732"/>
            <a:ext cx="3060204" cy="232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3536"/>
            <a:ext cx="1512168" cy="2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2499626"/>
            <a:ext cx="2800623" cy="18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10" y="4077072"/>
            <a:ext cx="2855505" cy="19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4320480" cy="144018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194C"/>
                </a:solidFill>
              </a:rPr>
              <a:t>«МИСС АГУ-2013»</a:t>
            </a:r>
            <a:endParaRPr lang="en-US" sz="3200" b="1" dirty="0" smtClean="0">
              <a:solidFill>
                <a:srgbClr val="00194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194C"/>
                </a:solidFill>
              </a:rPr>
              <a:t>Конкурс ума, таланта и гармонии </a:t>
            </a:r>
          </a:p>
        </p:txBody>
      </p:sp>
      <p:pic>
        <p:nvPicPr>
          <p:cNvPr id="5122" name="Picture 2" descr="D:\рабочий стол\Рабочий стол\40-летие\мисс академия 2013\афишамиссагу2ПЕЧА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916832"/>
            <a:ext cx="6552728" cy="456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Текст 6"/>
          <p:cNvSpPr>
            <a:spLocks noGrp="1"/>
          </p:cNvSpPr>
          <p:nvPr>
            <p:ph type="body" sz="half" idx="2"/>
          </p:nvPr>
        </p:nvSpPr>
        <p:spPr>
          <a:xfrm>
            <a:off x="755577" y="188913"/>
            <a:ext cx="5024512" cy="18002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194C"/>
                </a:solidFill>
              </a:rPr>
              <a:t>«</a:t>
            </a:r>
            <a:r>
              <a:rPr lang="ru-RU" sz="3600" b="1" dirty="0">
                <a:solidFill>
                  <a:srgbClr val="00194C"/>
                </a:solidFill>
              </a:rPr>
              <a:t>МИСС АГУ-2013»</a:t>
            </a:r>
            <a:endParaRPr lang="en-US" sz="3600" b="1" dirty="0">
              <a:solidFill>
                <a:srgbClr val="00194C"/>
              </a:solidFill>
            </a:endParaRPr>
          </a:p>
          <a:p>
            <a:pPr algn="ctr"/>
            <a:r>
              <a:rPr lang="ru-RU" sz="2800" b="1" dirty="0">
                <a:solidFill>
                  <a:srgbClr val="00194C"/>
                </a:solidFill>
              </a:rPr>
              <a:t>Конкурс ума, таланта и гармонии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admin\Desktop\Лавыгина Ольга\Новая папка\IMG_4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80" y="3681028"/>
            <a:ext cx="4211972" cy="28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Лавыгина Ольга\Новая папка\hqmmHDxwK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6" y="3024586"/>
            <a:ext cx="53852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esktop\Лавыгина Ольга\Новая папка\IMG_4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3" y="296652"/>
            <a:ext cx="24986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Лавыгина Ольга\Новая папка\IMG_35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42" y="1988840"/>
            <a:ext cx="5584688" cy="23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2880320" cy="11030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ПЛАНЕТА УНИВЕРСИТЕТ!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ПАРАД ФАКУЛЬТЕТОВ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79" y="1319213"/>
            <a:ext cx="39227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33375"/>
            <a:ext cx="4189413" cy="2663825"/>
          </a:xfrm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6763" y="3011488"/>
            <a:ext cx="41767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673" y="5301208"/>
            <a:ext cx="439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Самое </a:t>
            </a:r>
            <a:r>
              <a:rPr lang="ru-RU" sz="1600" dirty="0">
                <a:solidFill>
                  <a:schemeClr val="bg1"/>
                </a:solidFill>
              </a:rPr>
              <a:t>масштабное мероприятие приуроченное </a:t>
            </a:r>
            <a:r>
              <a:rPr lang="ru-RU" sz="1600" dirty="0" smtClean="0">
                <a:solidFill>
                  <a:schemeClr val="bg1"/>
                </a:solidFill>
              </a:rPr>
              <a:t>к празднованию 40 </a:t>
            </a:r>
            <a:r>
              <a:rPr lang="ru-RU" sz="1600" dirty="0" err="1" smtClean="0">
                <a:solidFill>
                  <a:schemeClr val="bg1"/>
                </a:solidFill>
              </a:rPr>
              <a:t>летия</a:t>
            </a:r>
            <a:r>
              <a:rPr lang="ru-RU" sz="1600" dirty="0" smtClean="0">
                <a:solidFill>
                  <a:schemeClr val="bg1"/>
                </a:solidFill>
              </a:rPr>
              <a:t> Алтайского государственного университета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188913"/>
            <a:ext cx="5148263" cy="14700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/>
              <a:t>УЛУЧШЕНИЕ УСЛОВИЙ ДЛЯ ОРГАНИЗАЦИИ СОЦИАЛЬНО ЗНАЧИМОГО СТУДЕНЧЕСКОГО ДОСУГА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194C"/>
                </a:solidFill>
              </a:rPr>
              <a:t>Комплексная реконструкция помещений студенческого клуба </a:t>
            </a:r>
            <a:r>
              <a:rPr lang="ru-RU" sz="2000" b="1" dirty="0" err="1" smtClean="0">
                <a:solidFill>
                  <a:srgbClr val="00194C"/>
                </a:solidFill>
              </a:rPr>
              <a:t>АлтГУ</a:t>
            </a:r>
            <a:endParaRPr lang="ru-RU" sz="2000" b="1" dirty="0" smtClean="0">
              <a:solidFill>
                <a:srgbClr val="00194C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159" y="2564904"/>
            <a:ext cx="4413211" cy="40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2996952"/>
            <a:ext cx="4536256" cy="339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asu.ru/files/images.23/posv_v_stud/posv20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5283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su.ru/files/images.23/posv_v_stud/posv201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4" y="4149080"/>
            <a:ext cx="3840361" cy="25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asu.ru/files/images.23/posv_v_stud/posv2013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995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asu.ru/files/images.23/posv_v_stud/posv2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7" y="1340768"/>
            <a:ext cx="3618671" cy="25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su.ru/files/images.23/posv_v_stud/posv2013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68422"/>
            <a:ext cx="34563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6943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ПОСВЯЩЕНИЕ В СТУДЕНТЫ 2013 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9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asu.ru/files/images.23/festa2011/fest201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su.ru/files/images.23/festa2011/fest2013_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4279"/>
            <a:ext cx="3960440" cy="33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su.ru/files/images.23/festa2011/fest2013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su.ru/files/images.23/festa2011/fest201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8277"/>
            <a:ext cx="3096344" cy="33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0924" y="26064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ФЕСТИВАЛЬ СТУДЕНЧЕСКОГО ТВОРЧЕСТВА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3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466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ОТКРЫТИЕ КУБКА КВН </a:t>
            </a:r>
            <a:r>
              <a:rPr lang="ru-RU" sz="2000" i="1" dirty="0" err="1" smtClean="0">
                <a:solidFill>
                  <a:srgbClr val="002060"/>
                </a:solidFill>
                <a:latin typeface="+mn-lt"/>
              </a:rPr>
              <a:t>АлтГУ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</a:rPr>
              <a:t>: ФЕСТИВАЛЬ ФАКУЛЬТЕТСКИХ КОМАНД</a:t>
            </a:r>
            <a:endParaRPr lang="ru-RU" sz="20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82" name="Picture 10" descr="http://www.asu.ru/files/images.23/kvnr/KVN2013_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07" y="532898"/>
            <a:ext cx="3630503" cy="30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su.ru/files/images.23/kvnr/KVN2013_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" y="3717032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su.ru/files/images.23/kvnr/KVN2013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6" y="1412776"/>
            <a:ext cx="38148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su.ru/files/images.23/kvnr/KVN2013_111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122422" cy="25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asu.ru/files/images.174/ajKP-95_LQ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0661"/>
            <a:ext cx="3951866" cy="25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su.ru/files/images.174/7nNy_3FK1x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8" y="2786313"/>
            <a:ext cx="4253482" cy="25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su.ru/files/images.174/CMewbCmbfl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39988" cy="36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16347">
            <a:off x="744817" y="687901"/>
            <a:ext cx="4026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ОЛИМПИЙСКИЙ НОВЫЙ ГОД В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АлтГУ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3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5545138" cy="1470025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</a:rPr>
              <a:t>КОМПЛЕКСНАЯ РЕКОНСТРУКЦИЯ ПОМЕЩЕНИЙ СТУДЕНЧЕСКОГО КЛУБА АлтГУ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42402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357563"/>
            <a:ext cx="4248150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19063"/>
            <a:ext cx="309721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Завершающий этап строительных работ комплексной реконструкции </a:t>
            </a:r>
          </a:p>
          <a:p>
            <a:pPr algn="ctr"/>
            <a:r>
              <a:rPr lang="ru-RU" b="1" i="1" dirty="0" smtClean="0"/>
              <a:t>Студенческого клуба </a:t>
            </a:r>
            <a:r>
              <a:rPr lang="ru-RU" b="1" i="1" dirty="0" err="1" smtClean="0"/>
              <a:t>АлтГУ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0963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96" y="2162353"/>
            <a:ext cx="3168352" cy="253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2323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49411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Танцевальный класс.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Сборка специального напольного покрытия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96" y="4149080"/>
            <a:ext cx="40953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23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260648"/>
            <a:ext cx="3987800" cy="24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4077072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0714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0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0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5545138" cy="14700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Комплексная реконструкция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актового зала ЦСТД.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Демонтаж стен, монтаж </a:t>
            </a:r>
            <a:r>
              <a:rPr lang="ru-RU" sz="2000" dirty="0"/>
              <a:t>электрики, вентиляции, противопожарной изоляции воздуховодов и противопожарной защиты.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2708920"/>
            <a:ext cx="45339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700808"/>
            <a:ext cx="374332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4176713" cy="14700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Комплексная реконструкция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актового зала ЦСТД.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Демонтаж кресел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44500"/>
            <a:ext cx="3987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08275"/>
            <a:ext cx="44926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4" y="181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45091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" y="2564904"/>
            <a:ext cx="46329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Комплексная реконструкция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актового зала ЦСТД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68" y="404664"/>
            <a:ext cx="40271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000511"/>
            <a:ext cx="3744416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dirty="0" smtClean="0"/>
              <a:t>Подготовительный этап: установка новой сцены с учетом современных норм и требований к эксплуатации, а так же общего дизайн проекта реконструкции актового зала</a:t>
            </a:r>
            <a:endParaRPr lang="ru-RU" sz="155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62059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Монтаж направляющих по периметру актового зала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203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 УЛУЧШЕНИЕ УСЛОВИЙ ДЛЯ  ОРГАНИЗАЦИИ СОЦИАЛЬНО-ЗНАЧИМОГО  СТУДЕНЧЕСКОГО ДОСУГА» </vt:lpstr>
      <vt:lpstr> УЛУЧШЕНИЕ УСЛОВИЙ ДЛЯ ОРГАНИЗАЦИИ СОЦИАЛЬНО ЗНАЧИМОГО СТУДЕНЧЕСКОГО ДОСУГА Комплексная реконструкция помещений студенческого клуба АлтГУ</vt:lpstr>
      <vt:lpstr>КОМПЛЕКСНАЯ РЕКОНСТРУКЦИЯ ПОМЕЩЕНИЙ СТУДЕНЧЕСКОГО КЛУБА АлтГУ</vt:lpstr>
      <vt:lpstr>Презентация PowerPoint</vt:lpstr>
      <vt:lpstr>Презентация PowerPoint</vt:lpstr>
      <vt:lpstr>Презентация PowerPoint</vt:lpstr>
      <vt:lpstr>Комплексная реконструкция  актового зала ЦСТД. Демонтаж стен, монтаж электрики, вентиляции, противопожарной изоляции воздуховодов и противопожарной защиты.</vt:lpstr>
      <vt:lpstr>Комплексная реконструкция  актового зала ЦСТД. Демонтаж кресел</vt:lpstr>
      <vt:lpstr>Презентация PowerPoint</vt:lpstr>
      <vt:lpstr>Презентация PowerPoint</vt:lpstr>
      <vt:lpstr>Презентация PowerPoint</vt:lpstr>
      <vt:lpstr>«ФЕСТА-2013» ПРОГРАММА «МОЙ УНИВЕРСИТЕТ» Лауреат 1 степени в номинации «Концертная программа»</vt:lpstr>
      <vt:lpstr>«ФЕСТА-2013» ПРОГРАММА «МОЙ УНИВЕРСИТЕТ» </vt:lpstr>
      <vt:lpstr>«ФЕСТА-2013» ПРОГРАММА «МОЙ УНИВЕРСИТЕТ»  </vt:lpstr>
      <vt:lpstr>Презентация PowerPoint</vt:lpstr>
      <vt:lpstr>   </vt:lpstr>
      <vt:lpstr>Презентация PowerPoint</vt:lpstr>
      <vt:lpstr>Презентация PowerPoint</vt:lpstr>
      <vt:lpstr>ПЛАНЕТА УНИВЕРСИТЕТ! ПАРАД ФАКУЛЬТЕТОВ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STUD_CLUB</dc:creator>
  <cp:lastModifiedBy>admin</cp:lastModifiedBy>
  <cp:revision>52</cp:revision>
  <dcterms:created xsi:type="dcterms:W3CDTF">2013-08-14T02:34:11Z</dcterms:created>
  <dcterms:modified xsi:type="dcterms:W3CDTF">2014-02-09T11:47:54Z</dcterms:modified>
</cp:coreProperties>
</file>