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01002-145D-4986-A54C-F1986DD2E554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B8FAF-BA15-4CCB-BCB3-5A23E0532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7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B8FAF-BA15-4CCB-BCB3-5A23E0532A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4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2668B1-6980-4E19-BA9D-E740880DDB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F1AE97-F4EF-4AEB-95A8-7EB71783EB9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Международной научно-практической конференции «Проблемы степного природопользования» </a:t>
            </a:r>
            <a:br>
              <a:rPr lang="ru-RU" sz="2000" dirty="0" smtClean="0"/>
            </a:br>
            <a:r>
              <a:rPr lang="ru-RU" sz="2000" dirty="0" smtClean="0"/>
              <a:t>30 сентября – 3 октября 2014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Отчет</a:t>
            </a:r>
            <a:br>
              <a:rPr lang="ru-RU" sz="3200" dirty="0"/>
            </a:br>
            <a:r>
              <a:rPr lang="ru-RU" sz="3200" dirty="0" smtClean="0"/>
              <a:t>по проведению молодежной секции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35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Международный состав участников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работе конференции приняли участие ведущие специалисты и молодые исследователи (докторанты, аспиранты, магистранты и студенты), занимающиеся различными аспектами степного природопользования и сохранения биоразнообразия из 5 стран: </a:t>
            </a:r>
            <a:endParaRPr lang="ru-RU" dirty="0" smtClean="0"/>
          </a:p>
          <a:p>
            <a:r>
              <a:rPr lang="ru-RU" dirty="0" smtClean="0"/>
              <a:t>России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Германии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Казахстана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Таджикистана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Чехии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5375920" cy="25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3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Семинар российско-германского проекта «Кулунда»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рамках конференции состоялся семинар, посвященный итогам и перспективам работы международного (российско-германского) научно-исследовательского проекта «Кулунда».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семинаре были заслушаны отчеты по </a:t>
            </a:r>
            <a:r>
              <a:rPr lang="ru-RU" dirty="0" smtClean="0"/>
              <a:t>10 </a:t>
            </a:r>
            <a:r>
              <a:rPr lang="ru-RU" dirty="0" err="1"/>
              <a:t>подпроектам</a:t>
            </a:r>
            <a:r>
              <a:rPr lang="ru-RU" dirty="0"/>
              <a:t>, представленные немецкими и российскими участниками проекта.</a:t>
            </a:r>
          </a:p>
        </p:txBody>
      </p:sp>
      <p:pic>
        <p:nvPicPr>
          <p:cNvPr id="1026" name="Picture 2" descr="E:\Для отчета по конференции\ФОТО по конференции\DSCN08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102495" cy="23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ля отчета по конференции\ФОТО по конференции\DSCN08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1"/>
          <a:stretch/>
        </p:blipFill>
        <p:spPr bwMode="auto">
          <a:xfrm>
            <a:off x="4716016" y="4005064"/>
            <a:ext cx="2520279" cy="22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На семинаре и конференции было заслушано 49 научных докладов по 3 направлениям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/>
              <a:t>1</a:t>
            </a:r>
            <a:r>
              <a:rPr lang="ru-RU" sz="1500" dirty="0"/>
              <a:t>. Изменение климата и систем природопользования в ХХ веке в степной зоне Евразии. Влияние антропогенной трансформации экосистем и изменений в землепользовании на биоразнообразие.</a:t>
            </a:r>
          </a:p>
          <a:p>
            <a:pPr algn="just"/>
            <a:r>
              <a:rPr lang="ru-RU" sz="1500" dirty="0"/>
              <a:t>2. Состояние плодородия почв естественных экосистем и </a:t>
            </a:r>
            <a:r>
              <a:rPr lang="ru-RU" sz="1500" dirty="0" err="1"/>
              <a:t>агроценозов</a:t>
            </a:r>
            <a:r>
              <a:rPr lang="ru-RU" sz="1500" dirty="0"/>
              <a:t>. Инновационные технологии земледелия и социально-экономические предпосылки их внедрения. </a:t>
            </a:r>
          </a:p>
          <a:p>
            <a:pPr algn="just"/>
            <a:r>
              <a:rPr lang="ru-RU" sz="1500" dirty="0"/>
              <a:t>3. Проблемы сохранения биологического разнообразия в условиях степного природопользования. Особенности проектирования и создания особо охраняемых природных территорий в открытых ландшафтах. Управление степными экосистемами с учетом природоохранной политики и социально-экономических особенностей регионов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2592288" cy="194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4123"/>
            <a:ext cx="2553333" cy="191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91" y="4293096"/>
            <a:ext cx="2597121" cy="19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62" y="4293096"/>
            <a:ext cx="2597150" cy="195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1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Всего в работе конференции приняли участие более 90 человек, из них 40 – молодые исследователи. </a:t>
            </a:r>
          </a:p>
        </p:txBody>
      </p:sp>
      <p:pic>
        <p:nvPicPr>
          <p:cNvPr id="2050" name="Picture 2" descr="E:\Для отчета по конференции\ФОТО по конференции\DSCN0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Для отчета по конференции\ФОТО по конференции\DSCN0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На конференции </a:t>
            </a:r>
            <a:r>
              <a:rPr lang="ru-RU" sz="2000" dirty="0" smtClean="0"/>
              <a:t>присутствовали </a:t>
            </a:r>
            <a:r>
              <a:rPr lang="ru-RU" sz="2000" dirty="0"/>
              <a:t>студенты, магистранты и аспиранты биологического и географического факультетов.</a:t>
            </a:r>
          </a:p>
        </p:txBody>
      </p:sp>
      <p:pic>
        <p:nvPicPr>
          <p:cNvPr id="3074" name="Picture 2" descr="E:\Для отчета по конференции\ФОТО по конференции\DSCN0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ля отчета по конференции\ФОТО по конференции\DSCN0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2749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Выступления специалистов в области степного природопользования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464496" cy="4681728"/>
          </a:xfrm>
        </p:spPr>
        <p:txBody>
          <a:bodyPr>
            <a:noAutofit/>
          </a:bodyPr>
          <a:lstStyle/>
          <a:p>
            <a:r>
              <a:rPr lang="ru-RU" sz="1500" dirty="0" smtClean="0"/>
              <a:t>Ключевыми выступлениями стали доклады:</a:t>
            </a:r>
          </a:p>
          <a:p>
            <a:r>
              <a:rPr lang="ru-RU" sz="1500" dirty="0" smtClean="0"/>
              <a:t> </a:t>
            </a:r>
            <a:r>
              <a:rPr lang="ru-RU" sz="1500" dirty="0" err="1"/>
              <a:t>Чибилева</a:t>
            </a:r>
            <a:r>
              <a:rPr lang="ru-RU" sz="1500" dirty="0"/>
              <a:t> А.А.,</a:t>
            </a:r>
            <a:r>
              <a:rPr lang="ru-RU" sz="1500" dirty="0" err="1"/>
              <a:t>чл</a:t>
            </a:r>
            <a:r>
              <a:rPr lang="ru-RU" sz="1500" dirty="0"/>
              <a:t>.-корр. РАН, </a:t>
            </a:r>
            <a:r>
              <a:rPr lang="ru-RU" sz="1500" dirty="0" err="1"/>
              <a:t>д.г.н</a:t>
            </a:r>
            <a:r>
              <a:rPr lang="ru-RU" sz="1500" dirty="0"/>
              <a:t>., директора Института степи </a:t>
            </a:r>
            <a:r>
              <a:rPr lang="ru-RU" sz="1500" dirty="0" err="1"/>
              <a:t>УрО</a:t>
            </a:r>
            <a:r>
              <a:rPr lang="ru-RU" sz="1500" dirty="0"/>
              <a:t> РАН, г. Оренбург, «Особенности формирования сети ООПТ в странах степного пояса Евразии», </a:t>
            </a:r>
            <a:endParaRPr lang="ru-RU" sz="1500" dirty="0" smtClean="0"/>
          </a:p>
          <a:p>
            <a:r>
              <a:rPr lang="ru-RU" sz="1500" dirty="0" smtClean="0"/>
              <a:t>Трофимова </a:t>
            </a:r>
            <a:r>
              <a:rPr lang="ru-RU" sz="1500" dirty="0"/>
              <a:t>И.А</a:t>
            </a:r>
            <a:r>
              <a:rPr lang="ru-RU" sz="1500" dirty="0" smtClean="0"/>
              <a:t>.,  </a:t>
            </a:r>
            <a:r>
              <a:rPr lang="ru-RU" sz="1500" dirty="0" err="1"/>
              <a:t>д.г.н</a:t>
            </a:r>
            <a:r>
              <a:rPr lang="ru-RU" sz="1500" dirty="0"/>
              <a:t>., заместителя директора по научной работе, заведующего лабораторией геоботаники ГНУ Всероссийский институт кормов им. Р. Вильямса </a:t>
            </a:r>
            <a:r>
              <a:rPr lang="ru-RU" sz="1500" dirty="0" err="1"/>
              <a:t>Россельхозакадемии</a:t>
            </a:r>
            <a:r>
              <a:rPr lang="ru-RU" sz="1500" dirty="0"/>
              <a:t>, г. Москва, «Приоритеты устойчивого степного землепользования, повышения почвенного плодородия и эффективного использования земельных ресурсов в засушливых районах Евразии</a:t>
            </a:r>
            <a:r>
              <a:rPr lang="ru-RU" sz="1500" dirty="0" smtClean="0"/>
              <a:t>»,</a:t>
            </a:r>
          </a:p>
          <a:p>
            <a:r>
              <a:rPr lang="ru-RU" sz="1500" dirty="0" smtClean="0"/>
              <a:t>Силантьевой </a:t>
            </a:r>
            <a:r>
              <a:rPr lang="ru-RU" sz="1500" dirty="0"/>
              <a:t>М.М., д.б.н., проф., зав. каф. ботаники </a:t>
            </a:r>
            <a:r>
              <a:rPr lang="ru-RU" sz="1500" dirty="0" err="1"/>
              <a:t>АлтГУ</a:t>
            </a:r>
            <a:r>
              <a:rPr lang="ru-RU" sz="1500" dirty="0"/>
              <a:t>, научного координатора проекта «Кулунда», «Особо охраняемые природные территории степной и лесостепной зон Алтайского края».</a:t>
            </a:r>
          </a:p>
        </p:txBody>
      </p:sp>
      <p:pic>
        <p:nvPicPr>
          <p:cNvPr id="4098" name="Picture 2" descr="E:\Для отчета по конференции\ФОТО по конференции\DSCN0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390528" cy="25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ля отчета по конференции\ФОТО по конференции\DSCN08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3" b="18327"/>
          <a:stretch/>
        </p:blipFill>
        <p:spPr bwMode="auto">
          <a:xfrm>
            <a:off x="6156176" y="3573015"/>
            <a:ext cx="2686847" cy="26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Выступления молодых ученых из России и Германии </a:t>
            </a:r>
            <a:endParaRPr lang="ru-RU" sz="2800" dirty="0"/>
          </a:p>
        </p:txBody>
      </p:sp>
      <p:pic>
        <p:nvPicPr>
          <p:cNvPr id="5122" name="Picture 2" descr="E:\Для отчета по конференции\ФОТО по конференции\DSCN0816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8" t="15036" r="-1364" b="3940"/>
          <a:stretch/>
        </p:blipFill>
        <p:spPr bwMode="auto">
          <a:xfrm>
            <a:off x="319127" y="1412777"/>
            <a:ext cx="2740057" cy="30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Для отчета по конференции\ФОТО по конференции\DSCN0834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0" t="7483"/>
          <a:stretch/>
        </p:blipFill>
        <p:spPr bwMode="auto">
          <a:xfrm>
            <a:off x="3412465" y="1700808"/>
            <a:ext cx="2493962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1" y="471664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Овчарова</a:t>
            </a:r>
            <a:r>
              <a:rPr lang="ru-RU" sz="1200" dirty="0" smtClean="0"/>
              <a:t> Н.В., </a:t>
            </a:r>
          </a:p>
          <a:p>
            <a:pPr algn="ctr"/>
            <a:r>
              <a:rPr lang="ru-RU" sz="1200" dirty="0" smtClean="0"/>
              <a:t>ст. преп., АлтГУ</a:t>
            </a:r>
          </a:p>
          <a:p>
            <a:pPr algn="ctr"/>
            <a:r>
              <a:rPr lang="ru-RU" sz="1200" dirty="0"/>
              <a:t>«Характеристика синтаксонов луговых степей Кулунды и приобской части правобережья р. Оби (Алтайский край</a:t>
            </a:r>
            <a:r>
              <a:rPr lang="ru-RU" sz="1200" dirty="0" smtClean="0"/>
              <a:t>)» </a:t>
            </a:r>
            <a:endParaRPr lang="ru-RU" sz="1200" dirty="0"/>
          </a:p>
        </p:txBody>
      </p:sp>
      <p:pic>
        <p:nvPicPr>
          <p:cNvPr id="5124" name="Picture 4" descr="E:\Для отчета по конференции\ФОТО по конференции\DSCN08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4"/>
          <a:stretch/>
        </p:blipFill>
        <p:spPr bwMode="auto">
          <a:xfrm>
            <a:off x="6444208" y="1412775"/>
            <a:ext cx="2362543" cy="29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4555096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Патрик </a:t>
            </a:r>
            <a:r>
              <a:rPr lang="ru-RU" sz="1200" dirty="0" err="1" smtClean="0"/>
              <a:t>Иллигер</a:t>
            </a:r>
            <a:r>
              <a:rPr lang="ru-RU" sz="1200" dirty="0" smtClean="0"/>
              <a:t>, </a:t>
            </a:r>
          </a:p>
          <a:p>
            <a:pPr algn="ctr"/>
            <a:r>
              <a:rPr lang="ru-RU" sz="1200" dirty="0" smtClean="0"/>
              <a:t>аспирант, Университет </a:t>
            </a:r>
          </a:p>
          <a:p>
            <a:pPr algn="ctr"/>
            <a:r>
              <a:rPr lang="ru-RU" sz="1200" dirty="0" smtClean="0"/>
              <a:t>им. Мартина Лютера, </a:t>
            </a:r>
          </a:p>
          <a:p>
            <a:pPr algn="ctr"/>
            <a:r>
              <a:rPr lang="ru-RU" sz="1200" dirty="0" smtClean="0"/>
              <a:t>Германия</a:t>
            </a:r>
          </a:p>
          <a:p>
            <a:pPr algn="ctr"/>
            <a:r>
              <a:rPr lang="de-DE" sz="1200" dirty="0"/>
              <a:t>«Effekte des Klimawandels und der Landnutzung für den Wasserhaushalt im Mitteldeutschen Trockengebiet. Eine Fallstudie am Beispiel des Flussgebietes </a:t>
            </a:r>
            <a:r>
              <a:rPr lang="de-DE" sz="1200" dirty="0" err="1"/>
              <a:t>Salza</a:t>
            </a:r>
            <a:r>
              <a:rPr lang="de-DE" sz="1200" dirty="0"/>
              <a:t>»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4624313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Кирина А.О.,</a:t>
            </a:r>
          </a:p>
          <a:p>
            <a:pPr algn="ctr"/>
            <a:r>
              <a:rPr lang="ru-RU" sz="1200" dirty="0" smtClean="0"/>
              <a:t>магистрант, АлтГУ</a:t>
            </a:r>
          </a:p>
          <a:p>
            <a:pPr algn="ctr"/>
            <a:r>
              <a:rPr lang="ru-RU" sz="1200" dirty="0"/>
              <a:t>«Флористические особенности Кулунды в пределах Алтайского края»</a:t>
            </a:r>
          </a:p>
        </p:txBody>
      </p:sp>
    </p:spTree>
    <p:extLst>
      <p:ext uri="{BB962C8B-B14F-4D97-AF65-F5344CB8AC3E}">
        <p14:creationId xmlns:p14="http://schemas.microsoft.com/office/powerpoint/2010/main" val="8819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Участие в конференции расширило кругозор и перспективы развития и применения научных результатов, полученных молодыми исследователями. </a:t>
            </a:r>
            <a:endParaRPr lang="ru-RU" dirty="0" smtClean="0"/>
          </a:p>
          <a:p>
            <a:pPr algn="just"/>
            <a:r>
              <a:rPr lang="ru-RU" dirty="0" smtClean="0"/>
              <a:t>Многие </a:t>
            </a:r>
            <a:r>
              <a:rPr lang="ru-RU" dirty="0"/>
              <a:t>работы были высоко оценены ведущими специалистами и учеными. </a:t>
            </a:r>
            <a:endParaRPr lang="ru-RU" dirty="0" smtClean="0"/>
          </a:p>
          <a:p>
            <a:pPr algn="just"/>
            <a:r>
              <a:rPr lang="ru-RU" dirty="0" smtClean="0"/>
              <a:t>Важным </a:t>
            </a:r>
            <a:r>
              <a:rPr lang="ru-RU" dirty="0"/>
              <a:t>результатом является </a:t>
            </a:r>
            <a:r>
              <a:rPr lang="ru-RU" dirty="0" smtClean="0"/>
              <a:t>также налаживание </a:t>
            </a:r>
            <a:r>
              <a:rPr lang="ru-RU" dirty="0"/>
              <a:t>научных связей: некоторые магистранты, аспиранты и молодые специалисты получили приглашения пройти стажировку в ВУЗах европейской части России и в Германии.</a:t>
            </a:r>
          </a:p>
        </p:txBody>
      </p:sp>
    </p:spTree>
    <p:extLst>
      <p:ext uri="{BB962C8B-B14F-4D97-AF65-F5344CB8AC3E}">
        <p14:creationId xmlns:p14="http://schemas.microsoft.com/office/powerpoint/2010/main" val="39989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</TotalTime>
  <Words>480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Отчет по проведению молодежной секции</vt:lpstr>
      <vt:lpstr>Международный состав участников</vt:lpstr>
      <vt:lpstr>Семинар российско-германского проекта «Кулунда»</vt:lpstr>
      <vt:lpstr>На семинаре и конференции было заслушано 49 научных докладов по 3 направлениям:</vt:lpstr>
      <vt:lpstr>Всего в работе конференции приняли участие более 90 человек, из них 40 – молодые исследователи. </vt:lpstr>
      <vt:lpstr>На конференции присутствовали студенты, магистранты и аспиранты биологического и географического факультетов.</vt:lpstr>
      <vt:lpstr>Выступления специалистов в области степного природопользования</vt:lpstr>
      <vt:lpstr>Выступления молодых ученых из России и Германии 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проведению молодежной секции</dc:title>
  <dc:creator>Сперанская</dc:creator>
  <cp:lastModifiedBy>Шибанова</cp:lastModifiedBy>
  <cp:revision>16</cp:revision>
  <dcterms:created xsi:type="dcterms:W3CDTF">2014-10-09T02:43:57Z</dcterms:created>
  <dcterms:modified xsi:type="dcterms:W3CDTF">2014-10-14T04:45:16Z</dcterms:modified>
</cp:coreProperties>
</file>