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3" r:id="rId2"/>
    <p:sldId id="306" r:id="rId3"/>
    <p:sldId id="326" r:id="rId4"/>
    <p:sldId id="284" r:id="rId5"/>
    <p:sldId id="321" r:id="rId6"/>
    <p:sldId id="320" r:id="rId7"/>
    <p:sldId id="327" r:id="rId8"/>
  </p:sldIdLst>
  <p:sldSz cx="9144000" cy="6858000" type="screen4x3"/>
  <p:notesSz cx="6669088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7EDB"/>
    <a:srgbClr val="FF9900"/>
    <a:srgbClr val="00FF00"/>
    <a:srgbClr val="CC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1" autoAdjust="0"/>
  </p:normalViewPr>
  <p:slideViewPr>
    <p:cSldViewPr>
      <p:cViewPr>
        <p:scale>
          <a:sx n="71" d="100"/>
          <a:sy n="71" d="100"/>
        </p:scale>
        <p:origin x="-1790" y="-3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CB816-62F8-49DA-A6A2-C8690803A647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A5B4C3-0CE5-4C05-88C5-94F40DDD31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084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6383B0-E63C-47F1-AEA5-B839E193E7FF}" type="datetimeFigureOut">
              <a:rPr lang="ru-RU" smtClean="0"/>
              <a:pPr/>
              <a:t>06.02.2015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F847E-F3FF-41D4-B812-FE8BFE5E4D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839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6F847E-F3FF-41D4-B812-FE8BFE5E4D9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13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B2C3F-C4E9-4929-8239-4FB82DD99ADE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E460E-24BF-4476-9F2A-02DC0F4E77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0E5A-49C3-402B-B6C5-F85246108E48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6F077-0F57-4F73-96CA-97DEAB5EB1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493A9-73F7-43BE-80B6-16EB1E151C01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E5D79-EACB-4479-B37C-E806E1BF5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2B63F-5FA5-48D3-B23C-3493D1047ACF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E82DF-3CB1-4B99-A378-F63C92D848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56525-B566-4D61-ACD4-2A8AD372E7A7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D1E83-8E14-486B-A401-DF990327C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13581F-7F44-4ECB-94DB-9166A4985C35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9AB4C-2122-4840-8D49-FABD4E6045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D00D2-0FF2-478C-8F18-0773776FEA8B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E41261-7E1D-4BB9-BCA0-84B3CDCE76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F1A9F-D63C-4BF1-984F-3BA230D21B8B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93B9CA-4B0E-4281-B13E-509B1AB205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B820A-4E99-4D7F-8D21-4B33DF314B52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25D34-0A71-4F52-A57F-F2C826F09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AA6CE-6060-4EA8-9844-6BA21362381E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69673-0EA3-416A-87B9-C94DE414DA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97948-5F1A-4BB3-A107-BEE4A6F7790E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246698-19A8-4269-AF94-2DA1BD7357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FBBF0-AC8D-439D-A3E1-F9F7CB2EC2F7}" type="datetimeFigureOut">
              <a:rPr lang="ru-RU"/>
              <a:pPr>
                <a:defRPr/>
              </a:pPr>
              <a:t>06.02.2015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EDFE6C-9A6A-4601-96C9-79A5B9D242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7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 rot="174012">
            <a:off x="1863725" y="4878388"/>
            <a:ext cx="746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9900" b="1" kern="0" dirty="0">
                <a:solidFill>
                  <a:srgbClr val="002060"/>
                </a:solidFill>
                <a:latin typeface="Calibri" pitchFamily="34" charset="0"/>
              </a:rPr>
              <a:t>«</a:t>
            </a:r>
          </a:p>
        </p:txBody>
      </p:sp>
      <p:pic>
        <p:nvPicPr>
          <p:cNvPr id="2" name="Picture 2" descr="W:\!!!ASU_PR!!!-2014\prezentaciya_intro_4x3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6978"/>
            <a:ext cx="9180512" cy="73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!!!asuasu\asuasuasu1копирова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3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 rot="229872">
            <a:off x="4069486" y="1787097"/>
            <a:ext cx="4817203" cy="2362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600"/>
              </a:spcBef>
              <a:defRPr/>
            </a:pPr>
            <a:r>
              <a:rPr lang="ru-RU" sz="2200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 программы:</a:t>
            </a:r>
            <a:endParaRPr lang="ru-RU" sz="2200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ru-RU" sz="3200" b="1" dirty="0">
                <a:solidFill>
                  <a:srgbClr val="002060"/>
                </a:solidFill>
              </a:rPr>
              <a:t>Региональный этап Всероссийского фестиваля </a:t>
            </a:r>
            <a:endParaRPr lang="ru-RU" sz="3200" b="1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3200" b="1" dirty="0" smtClean="0">
                <a:solidFill>
                  <a:srgbClr val="002060"/>
                </a:solidFill>
              </a:rPr>
              <a:t>«</a:t>
            </a:r>
            <a:r>
              <a:rPr lang="ru-RU" sz="3200" b="1" dirty="0" smtClean="0">
                <a:solidFill>
                  <a:srgbClr val="002060"/>
                </a:solidFill>
              </a:rPr>
              <a:t>АРТ Квадрат»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>
              <a:spcBef>
                <a:spcPts val="600"/>
              </a:spcBef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Руководитель: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Генитенов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Борис</a:t>
            </a:r>
          </a:p>
          <a:p>
            <a:pPr>
              <a:spcBef>
                <a:spcPts val="600"/>
              </a:spcBef>
            </a:pP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Куратор: </a:t>
            </a:r>
            <a:r>
              <a:rPr lang="ru-RU" sz="2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Кашаева</a:t>
            </a:r>
            <a:r>
              <a:rPr lang="ru-RU" sz="2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Полина</a:t>
            </a:r>
            <a:endParaRPr lang="ru-RU" sz="2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68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:\!!!asuasu\F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10344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546783"/>
            <a:ext cx="4536504" cy="1874967"/>
          </a:xfrm>
        </p:spPr>
        <p:txBody>
          <a:bodyPr/>
          <a:lstStyle/>
          <a:p>
            <a:pPr marL="0" indent="0">
              <a:buNone/>
            </a:pP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 </a:t>
            </a:r>
            <a:r>
              <a:rPr lang="ru-RU" sz="1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Квадрат» в АлтГУ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это широкоформатный фестиваль, который </a:t>
            </a:r>
            <a:r>
              <a:rPr lang="ru-RU" sz="1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 </a:t>
            </a:r>
            <a:r>
              <a:rPr lang="ru-RU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выявление талантливой молодежи Алтайского края, организацию площадки для её общения и творческой реализации. Организаторы постарались уделить внимание наиболее актуальным трендам в молодежной среде, молодежным субкультурам, технологиям общения, новым направлениям творчества (показ дизайнеров одежды, выставки визуального искусства, поп-арт в скульптуре, картины и фото, компьютерный дизайн, музыкальные и танцевальные противостояния, короткометражное кино и т.п.)</a:t>
            </a:r>
          </a:p>
        </p:txBody>
      </p:sp>
      <p:pic>
        <p:nvPicPr>
          <p:cNvPr id="1027" name="Picture 3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!7uh0sIlMRjQ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5500">
            <a:off x="5440141" y="3833255"/>
            <a:ext cx="3350484" cy="22340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6" name="Picture 2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!3QcRe2Wl4Lw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81" y="1700808"/>
            <a:ext cx="3376043" cy="225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1PNAjW-PPM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7715">
            <a:off x="5434038" y="-259510"/>
            <a:ext cx="3376044" cy="2249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Z:\!!!asuasu\123123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0"/>
          <p:cNvSpPr/>
          <p:nvPr/>
        </p:nvSpPr>
        <p:spPr>
          <a:xfrm rot="120000">
            <a:off x="1303390" y="6252699"/>
            <a:ext cx="7516489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itchFamily="34" charset="0"/>
              </a:rPr>
              <a:t>Проект программы: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Региональный этап Всероссийского </a:t>
            </a:r>
            <a:r>
              <a:rPr lang="ru-RU" sz="1400" b="1" dirty="0" smtClean="0">
                <a:solidFill>
                  <a:srgbClr val="002060"/>
                </a:solidFill>
              </a:rPr>
              <a:t>фестиваля </a:t>
            </a:r>
            <a:r>
              <a:rPr lang="ru-RU" sz="1400" b="1" dirty="0" smtClean="0">
                <a:solidFill>
                  <a:srgbClr val="002060"/>
                </a:solidFill>
              </a:rPr>
              <a:t>АРТ Квадрат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6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7545" y="548680"/>
            <a:ext cx="360039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Направление «Досуг и творчество» в ПСО АлтГУ не получило финансовой поддержки Минобрнауки </a:t>
            </a:r>
            <a:r>
              <a:rPr lang="ru-RU" dirty="0">
                <a:solidFill>
                  <a:srgbClr val="002060"/>
                </a:solidFill>
              </a:rPr>
              <a:t>России поэтому проект реализовывался в объемах собственного финансирования университета с корректировкой показателей эффективности и плана проводимых мероприятий.</a:t>
            </a:r>
          </a:p>
        </p:txBody>
      </p:sp>
      <p:pic>
        <p:nvPicPr>
          <p:cNvPr id="2050" name="Picture 2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1v_VN1He1Z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9966">
            <a:off x="4785648" y="1605847"/>
            <a:ext cx="3689094" cy="2458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3nreRIEGoU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00696">
            <a:off x="5097629" y="3900570"/>
            <a:ext cx="3104508" cy="2032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7bImnMMmLO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2852">
            <a:off x="5042895" y="-222407"/>
            <a:ext cx="3086495" cy="205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0"/>
          <p:cNvSpPr/>
          <p:nvPr/>
        </p:nvSpPr>
        <p:spPr>
          <a:xfrm rot="120000">
            <a:off x="1303390" y="6252699"/>
            <a:ext cx="7516489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itchFamily="34" charset="0"/>
              </a:rPr>
              <a:t>Проект программы: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Региональный этап Всероссийского </a:t>
            </a:r>
            <a:r>
              <a:rPr lang="ru-RU" sz="1400" b="1" dirty="0" smtClean="0">
                <a:solidFill>
                  <a:srgbClr val="002060"/>
                </a:solidFill>
              </a:rPr>
              <a:t>фестиваля </a:t>
            </a:r>
            <a:r>
              <a:rPr lang="ru-RU" sz="1400" b="1" dirty="0">
                <a:solidFill>
                  <a:srgbClr val="002060"/>
                </a:solidFill>
              </a:rPr>
              <a:t>АРТ Квадрат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215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435248" y="404664"/>
            <a:ext cx="852924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Фестиваль проходил в два больших этапа. </a:t>
            </a:r>
            <a:endParaRPr lang="ru-RU" b="1" dirty="0" smtClean="0">
              <a:solidFill>
                <a:srgbClr val="002060"/>
              </a:solidFill>
            </a:endParaRPr>
          </a:p>
          <a:p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0"/>
          <p:cNvSpPr/>
          <p:nvPr/>
        </p:nvSpPr>
        <p:spPr>
          <a:xfrm rot="120000">
            <a:off x="1303390" y="6252699"/>
            <a:ext cx="7516489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itchFamily="34" charset="0"/>
              </a:rPr>
              <a:t>Проект программы: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Региональный этап Всероссийского </a:t>
            </a:r>
            <a:r>
              <a:rPr lang="ru-RU" sz="1400" b="1" dirty="0" smtClean="0">
                <a:solidFill>
                  <a:srgbClr val="002060"/>
                </a:solidFill>
              </a:rPr>
              <a:t>фестиваля </a:t>
            </a:r>
            <a:r>
              <a:rPr lang="ru-RU" sz="1400" b="1" dirty="0">
                <a:solidFill>
                  <a:srgbClr val="002060"/>
                </a:solidFill>
              </a:rPr>
              <a:t>АРТ Квадрат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918017"/>
            <a:ext cx="7848872" cy="14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Rectangle 7"/>
          <p:cNvSpPr/>
          <p:nvPr/>
        </p:nvSpPr>
        <p:spPr>
          <a:xfrm>
            <a:off x="476895" y="1096542"/>
            <a:ext cx="338222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Заочный</a:t>
            </a:r>
            <a:r>
              <a:rPr lang="ru-RU" sz="1600" dirty="0">
                <a:solidFill>
                  <a:srgbClr val="002060"/>
                </a:solidFill>
              </a:rPr>
              <a:t> был организован для направлений визуального искусства, </a:t>
            </a:r>
            <a:r>
              <a:rPr lang="ru-RU" sz="1600" dirty="0" smtClean="0">
                <a:solidFill>
                  <a:srgbClr val="002060"/>
                </a:solidFill>
              </a:rPr>
              <a:t>живописи </a:t>
            </a:r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фото, компьютерного дизайна. Проводился на базе факультета искусств Алтайского государственного университета. Выставка победителей в течении двух недель работала на площадке галереи «</a:t>
            </a:r>
            <a:r>
              <a:rPr lang="en-US" sz="1600" dirty="0" err="1">
                <a:solidFill>
                  <a:srgbClr val="002060"/>
                </a:solidFill>
              </a:rPr>
              <a:t>Universum</a:t>
            </a:r>
            <a:r>
              <a:rPr lang="ru-RU" sz="1600" dirty="0">
                <a:solidFill>
                  <a:srgbClr val="002060"/>
                </a:solidFill>
              </a:rPr>
              <a:t>» </a:t>
            </a:r>
            <a:r>
              <a:rPr lang="ru-RU" sz="1600" dirty="0" err="1">
                <a:solidFill>
                  <a:srgbClr val="002060"/>
                </a:solidFill>
              </a:rPr>
              <a:t>АлтГУ</a:t>
            </a:r>
            <a:r>
              <a:rPr lang="ru-RU" sz="1600" dirty="0">
                <a:solidFill>
                  <a:srgbClr val="002060"/>
                </a:solidFill>
              </a:rPr>
              <a:t>. Отдельным событием в рамках Арт Квадрата прошел фестиваль авторского кино «</a:t>
            </a:r>
            <a:r>
              <a:rPr lang="ru-RU" sz="1600" dirty="0" err="1">
                <a:solidFill>
                  <a:srgbClr val="002060"/>
                </a:solidFill>
              </a:rPr>
              <a:t>Киноликбез</a:t>
            </a:r>
            <a:r>
              <a:rPr lang="ru-RU" sz="1600" dirty="0">
                <a:solidFill>
                  <a:srgbClr val="002060"/>
                </a:solidFill>
              </a:rPr>
              <a:t>», организованный Клубом любителей интеллектуального кино (КЛИК) университета. </a:t>
            </a:r>
          </a:p>
        </p:txBody>
      </p:sp>
      <p:sp>
        <p:nvSpPr>
          <p:cNvPr id="16" name="Rectangle 7"/>
          <p:cNvSpPr/>
          <p:nvPr/>
        </p:nvSpPr>
        <p:spPr>
          <a:xfrm>
            <a:off x="3926082" y="1096542"/>
            <a:ext cx="338222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</a:rPr>
              <a:t>Очный</a:t>
            </a:r>
            <a:r>
              <a:rPr lang="ru-RU" sz="1600" dirty="0">
                <a:solidFill>
                  <a:srgbClr val="002060"/>
                </a:solidFill>
              </a:rPr>
              <a:t> этап Регионального фестиваля Арт-квадрат прошел с 5 по 7 ноября 2014 года. 5 и 6 состоялись отборочные дни по номинациям (инструментальное исполнительство, авторская и бардовская песня, вокал, хореография, оригинальный жанр, театр малой формы, театр мод, и т.д.). 7 ноября состоялся гала-концерт с присуждением мест по номинациям, так же были объявлены рекомендации к участию во Всероссийском этапе фестиваля Арт-квадрат.  </a:t>
            </a:r>
          </a:p>
        </p:txBody>
      </p:sp>
      <p:pic>
        <p:nvPicPr>
          <p:cNvPr id="3074" name="Picture 2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AeYdPTvJ0a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8142" flipH="1">
            <a:off x="7359006" y="2762434"/>
            <a:ext cx="2016224" cy="2949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96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548680"/>
            <a:ext cx="41044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На участие в региональном фестивале было подано 780 заявок, количество принявших участие составило более 1500 студентов.  Фестиваль проходил на нескольких площадках одновременно (Актовый зал молодежных мероприятий, Концертный зал, Центр студенческого творчества и досуга, вокальная студия, выставочный зал, танцевальный зал, галерея  «</a:t>
            </a:r>
            <a:r>
              <a:rPr lang="en-US" dirty="0" err="1">
                <a:solidFill>
                  <a:srgbClr val="002060"/>
                </a:solidFill>
              </a:rPr>
              <a:t>Universum</a:t>
            </a:r>
            <a:r>
              <a:rPr lang="ru-RU" dirty="0">
                <a:solidFill>
                  <a:srgbClr val="002060"/>
                </a:solidFill>
              </a:rPr>
              <a:t>» и т.д.), собрал участников из других вузов, молодежь города Барнаула и Алтайского края.</a:t>
            </a:r>
          </a:p>
        </p:txBody>
      </p:sp>
      <p:pic>
        <p:nvPicPr>
          <p:cNvPr id="4098" name="Picture 2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IMG_51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73" y="1772816"/>
            <a:ext cx="3269241" cy="21794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9" name="Picture 3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Cz4Tx9u-7y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5868">
            <a:off x="5292080" y="-78883"/>
            <a:ext cx="3218271" cy="20717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100" name="Picture 4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dJWgdtzTSN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6066">
            <a:off x="5292079" y="3809665"/>
            <a:ext cx="3218271" cy="2144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10"/>
          <p:cNvSpPr/>
          <p:nvPr/>
        </p:nvSpPr>
        <p:spPr>
          <a:xfrm rot="120000">
            <a:off x="1303390" y="6252699"/>
            <a:ext cx="7516489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itchFamily="34" charset="0"/>
              </a:rPr>
              <a:t>Проект программы: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Региональный этап Всероссийского </a:t>
            </a:r>
            <a:r>
              <a:rPr lang="ru-RU" sz="1400" b="1" dirty="0" smtClean="0">
                <a:solidFill>
                  <a:srgbClr val="002060"/>
                </a:solidFill>
              </a:rPr>
              <a:t>фестиваля </a:t>
            </a:r>
            <a:r>
              <a:rPr lang="ru-RU" sz="1400" b="1" dirty="0">
                <a:solidFill>
                  <a:srgbClr val="002060"/>
                </a:solidFill>
              </a:rPr>
              <a:t>АРТ Квадрат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Z:\!!!asuasu\F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2" y="-37728"/>
            <a:ext cx="9145712" cy="68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:\!!!asuasu\12312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48" y="5433474"/>
            <a:ext cx="8745264" cy="145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476672"/>
            <a:ext cx="8430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Организаторы планируют в 2015 году повторить проведение Алтайского фестиваля </a:t>
            </a:r>
            <a:r>
              <a:rPr lang="ru-RU" dirty="0" smtClean="0">
                <a:solidFill>
                  <a:srgbClr val="002060"/>
                </a:solidFill>
              </a:rPr>
              <a:t>АРТ </a:t>
            </a:r>
            <a:r>
              <a:rPr lang="ru-RU" dirty="0">
                <a:solidFill>
                  <a:srgbClr val="002060"/>
                </a:solidFill>
              </a:rPr>
              <a:t>Квадрат. Есть идеи включения в программу новых молодежных трендов и направлений творчества.</a:t>
            </a:r>
          </a:p>
        </p:txBody>
      </p:sp>
      <p:sp>
        <p:nvSpPr>
          <p:cNvPr id="10" name="Прямоугольник 10"/>
          <p:cNvSpPr/>
          <p:nvPr/>
        </p:nvSpPr>
        <p:spPr>
          <a:xfrm rot="120000">
            <a:off x="1303390" y="6252699"/>
            <a:ext cx="7516489" cy="50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0"/>
              </a:spcBef>
              <a:defRPr/>
            </a:pPr>
            <a:r>
              <a:rPr lang="ru-RU" sz="1400" b="1" kern="0" dirty="0">
                <a:solidFill>
                  <a:srgbClr val="002060"/>
                </a:solidFill>
                <a:latin typeface="Calibri" pitchFamily="34" charset="0"/>
              </a:rPr>
              <a:t>Проект программы:</a:t>
            </a:r>
          </a:p>
          <a:p>
            <a:r>
              <a:rPr lang="ru-RU" sz="1400" b="1" dirty="0">
                <a:solidFill>
                  <a:srgbClr val="002060"/>
                </a:solidFill>
              </a:rPr>
              <a:t>Региональный этап Всероссийского </a:t>
            </a:r>
            <a:r>
              <a:rPr lang="ru-RU" sz="1400" b="1" dirty="0" smtClean="0">
                <a:solidFill>
                  <a:srgbClr val="002060"/>
                </a:solidFill>
              </a:rPr>
              <a:t>фестиваля </a:t>
            </a:r>
            <a:r>
              <a:rPr lang="ru-RU" sz="1400" b="1" dirty="0">
                <a:solidFill>
                  <a:srgbClr val="002060"/>
                </a:solidFill>
              </a:rPr>
              <a:t>АРТ Квадрат</a:t>
            </a:r>
            <a:endParaRPr lang="ru-RU" sz="1400" dirty="0">
              <a:solidFill>
                <a:srgbClr val="002060"/>
              </a:solidFill>
            </a:endParaRPr>
          </a:p>
        </p:txBody>
      </p:sp>
      <p:pic>
        <p:nvPicPr>
          <p:cNvPr id="5122" name="Picture 2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MbZeT5VDvx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5776">
            <a:off x="-189829" y="2513586"/>
            <a:ext cx="3209700" cy="2140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3" name="Picture 3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uFJxUoQXJp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4315">
            <a:off x="5934976" y="2837922"/>
            <a:ext cx="3191495" cy="21243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4" name="Picture 4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DSC_01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0452">
            <a:off x="2966294" y="1830332"/>
            <a:ext cx="3209699" cy="213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 descr="F:\АГУ\2015\псо презентации\6.2 Региональный этап Всероссийского фестиваля Арт-квадрат\6.2 Региональный этап Всероссийского фестиваля Арт-квадрат\Фото рег. этап арт. квадрат Цел\PepsotnJYM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3227">
            <a:off x="2925853" y="3894659"/>
            <a:ext cx="3190571" cy="21212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523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3340</TotalTime>
  <Words>409</Words>
  <Application>Microsoft Office PowerPoint</Application>
  <PresentationFormat>Экран (4:3)</PresentationFormat>
  <Paragraphs>24</Paragraphs>
  <Slides>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Pavel</dc:creator>
  <cp:lastModifiedBy>Владелец</cp:lastModifiedBy>
  <cp:revision>134</cp:revision>
  <cp:lastPrinted>2012-11-13T09:56:18Z</cp:lastPrinted>
  <dcterms:created xsi:type="dcterms:W3CDTF">2012-06-15T02:42:33Z</dcterms:created>
  <dcterms:modified xsi:type="dcterms:W3CDTF">2015-02-06T11:21:00Z</dcterms:modified>
</cp:coreProperties>
</file>