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306" r:id="rId3"/>
    <p:sldId id="321" r:id="rId4"/>
    <p:sldId id="322" r:id="rId5"/>
    <p:sldId id="323" r:id="rId6"/>
    <p:sldId id="324" r:id="rId7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>
        <p:scale>
          <a:sx n="66" d="100"/>
          <a:sy n="66" d="100"/>
        </p:scale>
        <p:origin x="-1934" y="-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pic>
        <p:nvPicPr>
          <p:cNvPr id="2" name="Picture 2" descr="W:\!!!ASU_PR!!!-2014\prezentaciya_intro_4x3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78"/>
            <a:ext cx="9180512" cy="7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!!!asuasu\asuasuasu1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229872">
            <a:off x="4069193" y="1795879"/>
            <a:ext cx="5080086" cy="236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</a:t>
            </a:r>
            <a:endParaRPr lang="ru-RU" sz="2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Открытие международного студенческого дискуссионного клуба </a:t>
            </a:r>
            <a:r>
              <a:rPr lang="ru-RU" sz="2400" b="1" dirty="0" smtClean="0">
                <a:solidFill>
                  <a:srgbClr val="002060"/>
                </a:solidFill>
              </a:rPr>
              <a:t>АлтГУ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Дзюба Дарья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Куратор: Проскурин Евгений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548680"/>
            <a:ext cx="449234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Проект включил в себя проведение цикла мероприятий, дискуссий и круглых столов по актуальным проблемам современной цивилизации в сферах образования, внутренней и внешней академической мобильности, межнационального сотрудничества, интернациональных студенческих объединений.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800"/>
              </a:lnSpc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Участниками </a:t>
            </a:r>
            <a:r>
              <a:rPr lang="ru-RU" sz="1600" dirty="0" smtClean="0">
                <a:solidFill>
                  <a:srgbClr val="002060"/>
                </a:solidFill>
              </a:rPr>
              <a:t>дискуссии стали российские и иностранные студенты АлтГУ, обучающиеся других вузов региона, представители национальных диаспор, а также эксперты и представители административных структур города Барнаула и Алтайского края по работе в межнациональной сфере.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800"/>
              </a:lnSpc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Основная </a:t>
            </a:r>
            <a:r>
              <a:rPr lang="ru-RU" sz="1600" b="1" dirty="0" smtClean="0">
                <a:solidFill>
                  <a:srgbClr val="002060"/>
                </a:solidFill>
              </a:rPr>
              <a:t>цель организации серии мероприятий: улучшение климата межнациональных отношений в молодежной среде региона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>
          <a:xfrm rot="120000">
            <a:off x="1303390" y="6224305"/>
            <a:ext cx="7516489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Открытие международного студенческого дискуссионного клуба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3" name="Picture 2" descr="G:\АГУ\2015\псо презентации\11.4 Открытие международного студенческого дискуссионного клуба АлтГУ\Фото международный дискуссионный клуб\IMG_1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6085">
            <a:off x="5111840" y="2924944"/>
            <a:ext cx="378042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G:\АГУ\2015\псо презентации\11.4 Открытие международного студенческого дискуссионного клуба АлтГУ\Фото международный дискуссионный клуб\IMG_1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9680">
            <a:off x="5130791" y="486086"/>
            <a:ext cx="378042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548680"/>
            <a:ext cx="4666099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Работа велась как в рамках существующих студенческих объединений АлтГУ (клуб парламентских дебатов «Форум», клуб судебных дебатов, клуб интегрированного общения) так и в рамках созданного </a:t>
            </a:r>
            <a:r>
              <a:rPr lang="ru-RU" sz="1500" b="1" dirty="0" smtClean="0">
                <a:solidFill>
                  <a:srgbClr val="002060"/>
                </a:solidFill>
              </a:rPr>
              <a:t>специализированного – </a:t>
            </a:r>
            <a:r>
              <a:rPr lang="ru-RU" sz="1500" b="1" dirty="0" smtClean="0">
                <a:solidFill>
                  <a:srgbClr val="002060"/>
                </a:solidFill>
              </a:rPr>
              <a:t>Международного студенческого дискуссионного клуба. </a:t>
            </a:r>
            <a:r>
              <a:rPr lang="ru-RU" sz="1500" dirty="0" smtClean="0">
                <a:solidFill>
                  <a:srgbClr val="002060"/>
                </a:solidFill>
              </a:rPr>
              <a:t>Дискуссионные площадки были организованы на ключевых региональных, всероссийских и международных мероприятиях университета (Всероссийский семинар-практикум «Качественное образование – путь к успешной карьере», Азиатский студенческий форум «Алтай – Азия 2014», </a:t>
            </a:r>
            <a:r>
              <a:rPr lang="en-US" sz="1500" dirty="0" smtClean="0">
                <a:solidFill>
                  <a:srgbClr val="002060"/>
                </a:solidFill>
              </a:rPr>
              <a:t>VIII</a:t>
            </a:r>
            <a:r>
              <a:rPr lang="ru-RU" sz="1500" dirty="0" smtClean="0">
                <a:solidFill>
                  <a:srgbClr val="002060"/>
                </a:solidFill>
              </a:rPr>
              <a:t> Неделя образования стран-участниц Университета ШОС, Всероссийский форум «Дополнительное образование. Вне рамок, вне границ», Конвент лидеров студенческого самоуправления Алтая и других). В процессе работы площадок выстраивались профессиональные и неформальные отношения участников, продолжающиеся сейчас в рамках работы студенческого самоуправления университета, сотрудничества организаций и вузов, реализации социальных или научных проектов.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АГУ\2015\псо презентации\11.4 Открытие международного студенческого дискуссионного клуба АлтГУ\Фото международный дискуссионный клуб\IMG_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9408">
            <a:off x="5316583" y="3905345"/>
            <a:ext cx="3462912" cy="230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АГУ\2015\псо презентации\11.4 Открытие международного студенческого дискуссионного клуба АлтГУ\Фото международный дискуссионный клуб\IMG_4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4931">
            <a:off x="5205201" y="11320"/>
            <a:ext cx="3462912" cy="230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G:\АГУ\2015\псо презентации\11.4 Открытие международного студенческого дискуссионного клуба АлтГУ\Фото международный дискуссионный клуб\IMG_1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7824">
            <a:off x="5398808" y="2069977"/>
            <a:ext cx="3391747" cy="226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0"/>
          <p:cNvSpPr/>
          <p:nvPr/>
        </p:nvSpPr>
        <p:spPr>
          <a:xfrm rot="120000">
            <a:off x="1303390" y="6224305"/>
            <a:ext cx="7516489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Открытие международного студенческого дискуссионного клуба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548680"/>
            <a:ext cx="413589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В рамках реализации проекта достигнуты </a:t>
            </a:r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создание </a:t>
            </a:r>
            <a:r>
              <a:rPr lang="ru-RU" sz="1600" dirty="0" smtClean="0">
                <a:solidFill>
                  <a:srgbClr val="002060"/>
                </a:solidFill>
              </a:rPr>
              <a:t>благоприятной среды межнационального общения обучающейся молодежи в регионе;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стимулирование </a:t>
            </a:r>
            <a:r>
              <a:rPr lang="ru-RU" sz="1600" dirty="0" smtClean="0">
                <a:solidFill>
                  <a:srgbClr val="002060"/>
                </a:solidFill>
              </a:rPr>
              <a:t>внутренней и внешней академической мобильности обучающихся АлтГУ;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1600" dirty="0" smtClean="0">
                <a:solidFill>
                  <a:srgbClr val="002060"/>
                </a:solidFill>
              </a:rPr>
              <a:t>иностранных студентов АлтГУ к общественной деятельности в университете.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Picture 3" descr="G:\АГУ\2015\псо презентации\11.4 Открытие международного студенческого дискуссионного клуба АлтГУ\Фото международный дискуссионный клуб\IMG_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4375">
            <a:off x="4680614" y="188640"/>
            <a:ext cx="2510871" cy="3766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G:\АГУ\2015\псо презентации\11.4 Открытие международного студенческого дискуссионного клуба АлтГУ\Фото международный дискуссионный клуб\IMG_5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7250">
            <a:off x="6439494" y="1967950"/>
            <a:ext cx="2510871" cy="3766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G:\АГУ\2015\псо презентации\11.4 Открытие международного студенческого дискуссионного клуба АлтГУ\Фото международный дискуссионный клуб\азиатские л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5990">
            <a:off x="3049865" y="3497760"/>
            <a:ext cx="3528392" cy="235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0"/>
          <p:cNvSpPr/>
          <p:nvPr/>
        </p:nvSpPr>
        <p:spPr>
          <a:xfrm rot="120000">
            <a:off x="1303390" y="6224305"/>
            <a:ext cx="7516489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Открытие международного студенческого дискуссионного клуба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548680"/>
            <a:ext cx="41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подготовке и проведении 28 мероприятий и акций проекта было задействовано более 360 обучающихся Алтайского государственного </a:t>
            </a:r>
            <a:r>
              <a:rPr lang="ru-RU" sz="1600" b="1" dirty="0" smtClean="0">
                <a:solidFill>
                  <a:srgbClr val="002060"/>
                </a:solidFill>
              </a:rPr>
              <a:t>университета 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1029" name="Picture 5" descr="G:\АГУ\2015\псо презентации\11.4 Открытие международного студенческого дискуссионного клуба АлтГУ\Фото международный дискуссионный клуб\IMG_4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3778">
            <a:off x="4349530" y="2230253"/>
            <a:ext cx="4781516" cy="318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:\АГУ\2015\псо презентации\11.4 Открытие международного студенческого дискуссионного клуба АлтГУ\Фото международный дискуссионный клуб\IMG_8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1225">
            <a:off x="5159797" y="120628"/>
            <a:ext cx="3288915" cy="219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G:\АГУ\2015\псо презентации\11.4 Открытие международного студенческого дискуссионного клуба АлтГУ\Фото международный дискуссионный клуб\IMG_8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9055">
            <a:off x="1223296" y="3422970"/>
            <a:ext cx="3288915" cy="219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0"/>
          <p:cNvSpPr/>
          <p:nvPr/>
        </p:nvSpPr>
        <p:spPr>
          <a:xfrm rot="120000">
            <a:off x="1303390" y="6224305"/>
            <a:ext cx="7516489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Открытие международного студенческого дискуссионного клуба </a:t>
            </a:r>
            <a:r>
              <a:rPr lang="ru-RU" sz="1400" b="1" dirty="0" err="1" smtClean="0">
                <a:solidFill>
                  <a:srgbClr val="002060"/>
                </a:solidFill>
              </a:rPr>
              <a:t>АлтГУ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320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Владелец</cp:lastModifiedBy>
  <cp:revision>134</cp:revision>
  <cp:lastPrinted>2012-11-13T09:56:18Z</cp:lastPrinted>
  <dcterms:created xsi:type="dcterms:W3CDTF">2012-06-15T02:42:33Z</dcterms:created>
  <dcterms:modified xsi:type="dcterms:W3CDTF">2015-02-09T07:17:26Z</dcterms:modified>
</cp:coreProperties>
</file>