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83" r:id="rId2"/>
    <p:sldId id="306" r:id="rId3"/>
    <p:sldId id="307" r:id="rId4"/>
    <p:sldId id="326" r:id="rId5"/>
    <p:sldId id="284" r:id="rId6"/>
    <p:sldId id="321" r:id="rId7"/>
    <p:sldId id="327" r:id="rId8"/>
  </p:sldIdLst>
  <p:sldSz cx="9144000" cy="6858000" type="screen4x3"/>
  <p:notesSz cx="6669088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EDB"/>
    <a:srgbClr val="FF9900"/>
    <a:srgbClr val="00FF00"/>
    <a:srgbClr val="CC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91" autoAdjust="0"/>
  </p:normalViewPr>
  <p:slideViewPr>
    <p:cSldViewPr>
      <p:cViewPr>
        <p:scale>
          <a:sx n="90" d="100"/>
          <a:sy n="90" d="100"/>
        </p:scale>
        <p:origin x="-1238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CB816-62F8-49DA-A6A2-C8690803A647}" type="datetimeFigureOut">
              <a:rPr lang="ru-RU" smtClean="0"/>
              <a:pPr/>
              <a:t>19.06.2015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5B4C3-0CE5-4C05-88C5-94F40DDD3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084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383B0-E63C-47F1-AEA5-B839E193E7FF}" type="datetimeFigureOut">
              <a:rPr lang="ru-RU" smtClean="0"/>
              <a:pPr/>
              <a:t>19.06.2015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F847E-F3FF-41D4-B812-FE8BFE5E4D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839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135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B2C3F-C4E9-4929-8239-4FB82DD99ADE}" type="datetimeFigureOut">
              <a:rPr lang="ru-RU"/>
              <a:pPr>
                <a:defRPr/>
              </a:pPr>
              <a:t>19.06.2015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E460E-24BF-4476-9F2A-02DC0F4E77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00E5A-49C3-402B-B6C5-F85246108E48}" type="datetimeFigureOut">
              <a:rPr lang="ru-RU"/>
              <a:pPr>
                <a:defRPr/>
              </a:pPr>
              <a:t>19.06.2015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6F077-0F57-4F73-96CA-97DEAB5EB1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493A9-73F7-43BE-80B6-16EB1E151C01}" type="datetimeFigureOut">
              <a:rPr lang="ru-RU"/>
              <a:pPr>
                <a:defRPr/>
              </a:pPr>
              <a:t>19.06.2015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E5D79-EACB-4479-B37C-E806E1BF5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2B63F-5FA5-48D3-B23C-3493D1047ACF}" type="datetimeFigureOut">
              <a:rPr lang="ru-RU"/>
              <a:pPr>
                <a:defRPr/>
              </a:pPr>
              <a:t>19.06.2015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E82DF-3CB1-4B99-A378-F63C92D848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56525-B566-4D61-ACD4-2A8AD372E7A7}" type="datetimeFigureOut">
              <a:rPr lang="ru-RU"/>
              <a:pPr>
                <a:defRPr/>
              </a:pPr>
              <a:t>19.06.2015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D1E83-8E14-486B-A401-DF990327CD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3581F-7F44-4ECB-94DB-9166A4985C35}" type="datetimeFigureOut">
              <a:rPr lang="ru-RU"/>
              <a:pPr>
                <a:defRPr/>
              </a:pPr>
              <a:t>19.06.2015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9AB4C-2122-4840-8D49-FABD4E6045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D00D2-0FF2-478C-8F18-0773776FEA8B}" type="datetimeFigureOut">
              <a:rPr lang="ru-RU"/>
              <a:pPr>
                <a:defRPr/>
              </a:pPr>
              <a:t>19.06.2015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41261-7E1D-4BB9-BCA0-84B3CDCE76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F1A9F-D63C-4BF1-984F-3BA230D21B8B}" type="datetimeFigureOut">
              <a:rPr lang="ru-RU"/>
              <a:pPr>
                <a:defRPr/>
              </a:pPr>
              <a:t>19.06.2015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3B9CA-4B0E-4281-B13E-509B1AB205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B820A-4E99-4D7F-8D21-4B33DF314B52}" type="datetimeFigureOut">
              <a:rPr lang="ru-RU"/>
              <a:pPr>
                <a:defRPr/>
              </a:pPr>
              <a:t>19.06.2015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25D34-0A71-4F52-A57F-F2C826F09B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AA6CE-6060-4EA8-9844-6BA21362381E}" type="datetimeFigureOut">
              <a:rPr lang="ru-RU"/>
              <a:pPr>
                <a:defRPr/>
              </a:pPr>
              <a:t>19.06.2015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69673-0EA3-416A-87B9-C94DE414DA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97948-5F1A-4BB3-A107-BEE4A6F7790E}" type="datetimeFigureOut">
              <a:rPr lang="ru-RU"/>
              <a:pPr>
                <a:defRPr/>
              </a:pPr>
              <a:t>19.06.2015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46698-19A8-4269-AF94-2DA1BD7357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7FBBF0-AC8D-439D-A3E1-F9F7CB2EC2F7}" type="datetimeFigureOut">
              <a:rPr lang="ru-RU"/>
              <a:pPr>
                <a:defRPr/>
              </a:pPr>
              <a:t>19.06.2015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EDFE6C-9A6A-4601-96C9-79A5B9D242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 rot="174012">
            <a:off x="1863725" y="4878388"/>
            <a:ext cx="7461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9900" b="1" kern="0" dirty="0">
                <a:solidFill>
                  <a:srgbClr val="002060"/>
                </a:solidFill>
                <a:latin typeface="Calibri" pitchFamily="34" charset="0"/>
              </a:rPr>
              <a:t>«</a:t>
            </a:r>
          </a:p>
        </p:txBody>
      </p:sp>
      <p:pic>
        <p:nvPicPr>
          <p:cNvPr id="2" name="Picture 2" descr="W:\!!!ASU_PR!!!-2014\prezentaciya_intro_4x3копирова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6978"/>
            <a:ext cx="9180512" cy="734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01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Z:\!!!asuasu\asuasuasu1копирова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 rot="229872">
            <a:off x="3968030" y="1483305"/>
            <a:ext cx="5182777" cy="236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defRPr/>
            </a:pPr>
            <a:r>
              <a:rPr lang="ru-RU" sz="2200" kern="0" dirty="0" smtClean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Проект программы:</a:t>
            </a:r>
            <a:endParaRPr lang="ru-RU" sz="22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2200" b="1" cap="all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ru-RU" sz="2200" b="1" cap="al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орячая </a:t>
            </a:r>
            <a:r>
              <a:rPr lang="ru-RU" sz="2200" b="1" cap="all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линия Лиги студентов АГУ по анализу качества образования в вузе и защите прав студентов «Образовательный стандарт»</a:t>
            </a:r>
            <a:endParaRPr lang="ru-RU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Нефедова 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Лилия Куратор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Целевич Антон Анатольевич</a:t>
            </a:r>
            <a:endParaRPr lang="ru-RU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6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10"/>
          <p:cNvSpPr/>
          <p:nvPr/>
        </p:nvSpPr>
        <p:spPr>
          <a:xfrm rot="120000">
            <a:off x="1303390" y="6081972"/>
            <a:ext cx="7516489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400" b="1" cap="al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программы: </a:t>
            </a:r>
          </a:p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Горячая линия Лиги студентов АГУ по анализу качества образования в вузе и защите прав студентов «Образовательный стандарт»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defRPr/>
            </a:pPr>
            <a:endParaRPr lang="ru-RU" sz="1400" b="1" cap="all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323528" y="843081"/>
            <a:ext cx="4666099" cy="1289776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феврале 2015 года заработала Горячая линия Лиги студентов АГУ по анализу качества образования в вузе и защите прав студентов «Образовательный стандарт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«Горячая линия»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создавалась одной из самых многочисленных и авторитетных студенческих организаций в Алтайском государственном университете и Алтайском крае, объединяющей более шести с половиной тысяч студентов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Лигой студентов АГУ. 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 – оперативное консультирование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студентов по вопросам, связанным с качеством образования, с проблемами, которые могут возникать в учебном процессе, социокультурной среде.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C:\Users\nefedova\Desktop\отчет ПСО качество\Горячая линия\Фото\IMAG06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1595">
            <a:off x="5095882" y="344877"/>
            <a:ext cx="3472407" cy="260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nefedova\Desktop\отчет ПСО качество\Горячая линия\Фото\I_u2ZIC9M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866">
            <a:off x="4906468" y="3193608"/>
            <a:ext cx="3672408" cy="24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03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:\!!!asuasu\F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10344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248" y="260648"/>
            <a:ext cx="4372631" cy="1656184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«Горячая линия» предполагает несколько вариантов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обращения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Z:\!!!asuasu\123123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0"/>
          <p:cNvSpPr/>
          <p:nvPr/>
        </p:nvSpPr>
        <p:spPr>
          <a:xfrm rot="120000">
            <a:off x="1303390" y="6081972"/>
            <a:ext cx="7516489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400" b="1" cap="al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программы: </a:t>
            </a:r>
          </a:p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Горячая линия Лиги студентов АГУ по анализу качества образования в вузе и защите прав студентов «Образовательный стандарт»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defRPr/>
            </a:pPr>
            <a:endParaRPr lang="ru-RU" sz="1400" b="1" cap="all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378" y="1478453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u="sng" dirty="0">
                <a:solidFill>
                  <a:srgbClr val="002060"/>
                </a:solidFill>
              </a:rPr>
              <a:t>Телефонный звонок - </a:t>
            </a:r>
            <a:r>
              <a:rPr lang="ru-RU" sz="2000" dirty="0">
                <a:solidFill>
                  <a:srgbClr val="002060"/>
                </a:solidFill>
              </a:rPr>
              <a:t>непосредственный диалог с представителями студенческого актива, занимающимися вопросами качества образования (с председателем студенческого Совета по оценке и повышению качества образования АГУ, руководителем комиссии по оценке качества образования АГУ, руководителем комиссии по оценке социокультурной среды АГУ).</a:t>
            </a:r>
          </a:p>
        </p:txBody>
      </p:sp>
      <p:pic>
        <p:nvPicPr>
          <p:cNvPr id="8" name="Picture 3" descr="C:\Users\nefedova\Desktop\отчет ПСО качество\Горячая линия\Фото\20150601_1711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3808">
            <a:off x="5279883" y="2301986"/>
            <a:ext cx="2513305" cy="335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efedova\Desktop\отчет ПСО качество\Горячая линия\Фото\1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4433">
            <a:off x="4963750" y="329724"/>
            <a:ext cx="4089010" cy="254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66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5536" y="548680"/>
            <a:ext cx="388843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Электронное обращение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путем </a:t>
            </a:r>
            <a:r>
              <a:rPr lang="ru-RU" sz="2000" dirty="0">
                <a:solidFill>
                  <a:srgbClr val="002060"/>
                </a:solidFill>
              </a:rPr>
              <a:t>заполнения формы на сайте Лиги студентов по адресу: http://www.liga-styd.ru/index/kachestvo_obrazovanija/0-766.  </a:t>
            </a:r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Заданные </a:t>
            </a:r>
            <a:r>
              <a:rPr lang="ru-RU" sz="2000" dirty="0">
                <a:solidFill>
                  <a:srgbClr val="002060"/>
                </a:solidFill>
              </a:rPr>
              <a:t>вопросы поступают на почту руководителей комиссий, председателю Совета. Ответ на обращения готовится компетентными, обученными студентами, входящими в состав Студенческого совета по оценке и повышению качества образованию АГУ. 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0"/>
          <p:cNvSpPr/>
          <p:nvPr/>
        </p:nvSpPr>
        <p:spPr>
          <a:xfrm rot="120000">
            <a:off x="1303390" y="6081972"/>
            <a:ext cx="7516489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400" b="1" cap="al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программы: </a:t>
            </a:r>
          </a:p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Горячая линия Лиги студентов АГУ по анализу качества образования в вузе и защите прав студентов «Образовательный стандарт»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defRPr/>
            </a:pPr>
            <a:endParaRPr lang="ru-RU" sz="1400" b="1" cap="all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:\Users\nefedova\Desktop\отчет ПСО качество\Горячая линия\Фото\IMAG06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3143">
            <a:off x="5259548" y="219115"/>
            <a:ext cx="2621384" cy="311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efedova\Desktop\отчет ПСО качество\Горячая линия\Фото\2 (2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24"/>
          <a:stretch/>
        </p:blipFill>
        <p:spPr bwMode="auto">
          <a:xfrm rot="21015330">
            <a:off x="4266406" y="3116251"/>
            <a:ext cx="4709907" cy="267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21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5248" y="476672"/>
            <a:ext cx="39207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Раздел сайта Лиги студентов «горячая линия» также предоставляет возможность обучающимся направить обращение анонимно используя </a:t>
            </a:r>
            <a:r>
              <a:rPr lang="ru-RU" sz="2000" b="1" u="sng" dirty="0">
                <a:solidFill>
                  <a:srgbClr val="002060"/>
                </a:solidFill>
              </a:rPr>
              <a:t>«Тревожную кнопку»</a:t>
            </a:r>
            <a:r>
              <a:rPr lang="ru-RU" sz="2000" dirty="0">
                <a:solidFill>
                  <a:srgbClr val="002060"/>
                </a:solidFill>
              </a:rPr>
              <a:t>, перейдя по ссылке: http://www.asu.ru/education/struc_edu01/problems/?page=7%C2%BB. </a:t>
            </a:r>
          </a:p>
        </p:txBody>
      </p:sp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0"/>
          <p:cNvSpPr/>
          <p:nvPr/>
        </p:nvSpPr>
        <p:spPr>
          <a:xfrm rot="120000">
            <a:off x="1303390" y="6081972"/>
            <a:ext cx="7516489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400" b="1" cap="al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программы: </a:t>
            </a:r>
          </a:p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Горячая линия Лиги студентов АГУ по анализу качества образования в вузе и защите прав студентов «Образовательный стандарт»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defRPr/>
            </a:pPr>
            <a:endParaRPr lang="ru-RU" sz="1400" b="1" cap="all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C:\Users\nefedova\Desktop\отчет ПСО качество\Горячая линия\Фото\IMAG06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4181">
            <a:off x="4755254" y="260648"/>
            <a:ext cx="3815104" cy="286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nefedova\Desktop\отчет ПСО качество\Горячая линия\Фото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181">
            <a:off x="526273" y="3703656"/>
            <a:ext cx="3636547" cy="204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nefedova\Desktop\отчет ПСО качество\Горячая линия\Фото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6154">
            <a:off x="4734809" y="2974638"/>
            <a:ext cx="3748550" cy="210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0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5248" y="476672"/>
            <a:ext cx="39207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Наиболее </a:t>
            </a:r>
            <a:r>
              <a:rPr lang="ru-RU" sz="2000" dirty="0">
                <a:solidFill>
                  <a:srgbClr val="002060"/>
                </a:solidFill>
              </a:rPr>
              <a:t>активно студентами были использованы возможности обращения на «тревожную кнопку» - более 30 </a:t>
            </a:r>
            <a:r>
              <a:rPr lang="ru-RU" sz="2000" dirty="0" smtClean="0">
                <a:solidFill>
                  <a:srgbClr val="002060"/>
                </a:solidFill>
              </a:rPr>
              <a:t>сообщений и </a:t>
            </a:r>
            <a:r>
              <a:rPr lang="ru-RU" sz="2000" dirty="0">
                <a:solidFill>
                  <a:srgbClr val="002060"/>
                </a:solidFill>
              </a:rPr>
              <a:t>консультирования по телефону – более 20 звонков.</a:t>
            </a:r>
          </a:p>
        </p:txBody>
      </p:sp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0"/>
          <p:cNvSpPr/>
          <p:nvPr/>
        </p:nvSpPr>
        <p:spPr>
          <a:xfrm rot="120000">
            <a:off x="1303390" y="6081972"/>
            <a:ext cx="7516489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400" b="1" cap="al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программы: </a:t>
            </a:r>
          </a:p>
          <a:p>
            <a:r>
              <a:rPr lang="ru-RU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Горячая линия Лиги студентов АГУ по анализу качества образования в вузе и защите прав студентов «Образовательный стандарт»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defRPr/>
            </a:pPr>
            <a:endParaRPr lang="ru-RU" sz="1400" b="1" cap="all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nefedova\Desktop\отчет ПСО качество\Горячая линия\Фото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2956">
            <a:off x="4633154" y="3112055"/>
            <a:ext cx="3960440" cy="222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nefedova\Desktop\отчет ПСО качество\Горячая линия\Фото\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4678">
            <a:off x="4867106" y="298818"/>
            <a:ext cx="3960440" cy="222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efedova\Desktop\отчет ПСО качество\Горячая линия\Фото\KfINWmjESW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6587">
            <a:off x="748924" y="2819208"/>
            <a:ext cx="3696164" cy="244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0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3418</TotalTime>
  <Words>383</Words>
  <Application>Microsoft Office PowerPoint</Application>
  <PresentationFormat>Экран (4:3)</PresentationFormat>
  <Paragraphs>27</Paragraphs>
  <Slides>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Pavel</dc:creator>
  <cp:lastModifiedBy>Владелец</cp:lastModifiedBy>
  <cp:revision>144</cp:revision>
  <cp:lastPrinted>2012-11-13T09:56:18Z</cp:lastPrinted>
  <dcterms:created xsi:type="dcterms:W3CDTF">2012-06-15T02:42:33Z</dcterms:created>
  <dcterms:modified xsi:type="dcterms:W3CDTF">2015-06-19T14:48:12Z</dcterms:modified>
</cp:coreProperties>
</file>