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3" r:id="rId2"/>
    <p:sldId id="306" r:id="rId3"/>
    <p:sldId id="317" r:id="rId4"/>
    <p:sldId id="307" r:id="rId5"/>
    <p:sldId id="313" r:id="rId6"/>
    <p:sldId id="318" r:id="rId7"/>
    <p:sldId id="308" r:id="rId8"/>
    <p:sldId id="312" r:id="rId9"/>
    <p:sldId id="309" r:id="rId10"/>
    <p:sldId id="314" r:id="rId11"/>
    <p:sldId id="315" r:id="rId12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1" autoAdjust="0"/>
  </p:normalViewPr>
  <p:slideViewPr>
    <p:cSldViewPr>
      <p:cViewPr>
        <p:scale>
          <a:sx n="77" d="100"/>
          <a:sy n="77" d="100"/>
        </p:scale>
        <p:origin x="-1622" y="-2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6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99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www.asu.ru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s://vk.com/afisha_sbi" TargetMode="External"/><Relationship Id="rId9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78"/>
            <a:ext cx="9180512" cy="73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5" y="807091"/>
            <a:ext cx="8391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Информацию о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Тренинговом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центре и об обучающих программах можно посмотреть: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на сайте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университета </a:t>
            </a:r>
            <a:r>
              <a:rPr lang="ru-RU" sz="1600" u="sng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http://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hlinkClick r:id="rId3"/>
              </a:rPr>
              <a:t>www.asu.ru</a:t>
            </a:r>
            <a:r>
              <a:rPr lang="ru-RU" sz="1600" u="sng" dirty="0">
                <a:solidFill>
                  <a:schemeClr val="tx2">
                    <a:lumMod val="75000"/>
                  </a:schemeClr>
                </a:solidFill>
              </a:rPr>
              <a:t>;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в группе во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Вконтакте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, где анонсировалось каждое событие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https://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hlinkClick r:id="rId4"/>
              </a:rPr>
              <a:t>vk.com/afisha_sbi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.  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30640" y="796264"/>
            <a:ext cx="8064896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8">
            <a:off x="5983992" y="1991234"/>
            <a:ext cx="3045569" cy="3349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5514"/>
          <a:stretch/>
        </p:blipFill>
        <p:spPr>
          <a:xfrm>
            <a:off x="2649011" y="2725796"/>
            <a:ext cx="3456385" cy="3103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0625" r="23750" b="12201"/>
          <a:stretch/>
        </p:blipFill>
        <p:spPr>
          <a:xfrm rot="16012439">
            <a:off x="-362463" y="2645917"/>
            <a:ext cx="3364168" cy="265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120000">
            <a:off x="1009110" y="6152290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3" y="15875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0"/>
          <p:cNvSpPr/>
          <p:nvPr/>
        </p:nvSpPr>
        <p:spPr>
          <a:xfrm rot="120000">
            <a:off x="1345791" y="6368380"/>
            <a:ext cx="7516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Турнир по деловой игре «Бизнес-битва»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" name="AutoShape 4" descr="https://pp.vk.me/c628120/v628120121/2358e/hDFTVdPSYCo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20781" b="10906"/>
          <a:stretch/>
        </p:blipFill>
        <p:spPr>
          <a:xfrm rot="341448">
            <a:off x="391684" y="395563"/>
            <a:ext cx="4716140" cy="265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20" y="2615435"/>
            <a:ext cx="3154062" cy="289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/>
          <a:stretch/>
        </p:blipFill>
        <p:spPr>
          <a:xfrm>
            <a:off x="5799659" y="3275824"/>
            <a:ext cx="3302511" cy="2585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072">
            <a:off x="5163055" y="157865"/>
            <a:ext cx="3525179" cy="2909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t="18727" r="20652"/>
          <a:stretch/>
        </p:blipFill>
        <p:spPr>
          <a:xfrm>
            <a:off x="271771" y="3018077"/>
            <a:ext cx="2736305" cy="297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1081118" y="6152290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3775741" y="2115975"/>
            <a:ext cx="5623317" cy="23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rgbClr val="002060"/>
                </a:solidFill>
              </a:rPr>
              <a:t>Проект программы</a:t>
            </a:r>
            <a:endParaRPr lang="ru-RU" sz="22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002060"/>
                </a:solidFill>
              </a:rPr>
              <a:t>Открытие </a:t>
            </a:r>
            <a:r>
              <a:rPr lang="ru-RU" sz="2400" b="1" dirty="0">
                <a:solidFill>
                  <a:srgbClr val="002060"/>
                </a:solidFill>
              </a:rPr>
              <a:t>Тренингового центра инновационного предпринимательства</a:t>
            </a:r>
          </a:p>
          <a:p>
            <a:pPr>
              <a:spcAft>
                <a:spcPts val="60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>
                <a:solidFill>
                  <a:srgbClr val="002060"/>
                </a:solidFill>
              </a:rPr>
              <a:t>Великий шелковый путь»</a:t>
            </a: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Локтионов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Павел 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Тишкин Алексей 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Алексеевич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706519"/>
            <a:ext cx="3984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Открытие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Тренингового центра инновационного предпринимательства «Великий шелковый путь» состоялось на базе Студенческого бизнес-инкубатора АлтГУ.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Задачами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новой структуры стали: бизнес-образование студентов, повышение их конкурентоспособности в экономической сфере, формирование навыков инновационного предпринимательства.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"/>
          <a:stretch/>
        </p:blipFill>
        <p:spPr>
          <a:xfrm>
            <a:off x="4451784" y="3284984"/>
            <a:ext cx="442037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9" y="5380738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/>
          <p:nvPr/>
        </p:nvSpPr>
        <p:spPr>
          <a:xfrm rot="120000">
            <a:off x="1009110" y="6080282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2656"/>
            <a:ext cx="3350972" cy="271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3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95536" y="706519"/>
            <a:ext cx="42406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Тренинговый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центр – уникальное место, которое является инновационной образовательной средой, объединяющей людей, желающих заниматься предпринимательской деятельностью и опытных предпринимателей, бизнес-тренеров. На базе «Великого шелкового пути» уже осуществляется подготовка предпринимательским компетенциям по целому ряду бизнес-тренингов и программ, также планируется запустить отдельное направление, которое будет заниматься исследованиями и </a:t>
            </a:r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специальными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проектами по разработке стандартов, моделей компетенций и совершенствования бизнес-процессов, а также разработкой программ личностного роста и развития.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2" b="3054"/>
          <a:stretch/>
        </p:blipFill>
        <p:spPr>
          <a:xfrm>
            <a:off x="4660617" y="3591778"/>
            <a:ext cx="222543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/>
          <p:nvPr/>
        </p:nvSpPr>
        <p:spPr>
          <a:xfrm rot="120000">
            <a:off x="1009110" y="6159154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941">
            <a:off x="5357765" y="190119"/>
            <a:ext cx="3056577" cy="2033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3918"/>
          <a:stretch/>
        </p:blipFill>
        <p:spPr>
          <a:xfrm>
            <a:off x="6156176" y="2077054"/>
            <a:ext cx="3024336" cy="213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80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716498"/>
            <a:ext cx="50405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 рамках создания центра были проведены образовательные школы по направлениям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web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-программирование, стратегический маркетинг и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брэндирование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компаний, школа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Инноватика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 (обучение в сфере инновационного менеджмента и стимулирование предпринимательской активности в сфере инноваций).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рамках центра была запущена «Школа бизнес-проектирования», дающая навыки понимания бизнес-процессов и открытия собственного дела, состоящая из отдельных встреч с действующими предпринимателями, которые делятся своим опытом, рассказывают о проблемах и ошибках, с которыми столкнулись.  В рамках этой школы делается упор на бизнес-инжиниринг с ориентацией на приоритетный для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АлтГУ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азиатский экономический сегмент.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570">
            <a:off x="5276730" y="3891959"/>
            <a:ext cx="2981335" cy="272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0"/>
          <p:cNvSpPr/>
          <p:nvPr/>
        </p:nvSpPr>
        <p:spPr>
          <a:xfrm rot="120000">
            <a:off x="1009110" y="6159154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77" y="185788"/>
            <a:ext cx="3162585" cy="2100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558">
            <a:off x="6198713" y="2165618"/>
            <a:ext cx="3059832" cy="203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71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0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4172" y="98072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Реализация проекта была начата 01.02.2015 с ремонта подходящего помещения в здании Студенческого бизнес-инкубатора, параллельно были запущены образовательные проекты: школы и семинары. 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8" y="3174695"/>
            <a:ext cx="4087160" cy="2544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46000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0"/>
          <p:cNvSpPr/>
          <p:nvPr/>
        </p:nvSpPr>
        <p:spPr>
          <a:xfrm rot="120000">
            <a:off x="1009110" y="6159154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pp.vk.me/c630222/v630222228/d620/R0Edh35hlD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r="13750"/>
          <a:stretch/>
        </p:blipFill>
        <p:spPr bwMode="auto">
          <a:xfrm rot="237395">
            <a:off x="5162438" y="378637"/>
            <a:ext cx="345315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s://pp.vk.me/c630222/v630222228/d6d4/4PmHQyBzkh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" r="18681"/>
          <a:stretch/>
        </p:blipFill>
        <p:spPr bwMode="auto">
          <a:xfrm>
            <a:off x="4551988" y="2757930"/>
            <a:ext cx="3707293" cy="2396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81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000" y="980728"/>
            <a:ext cx="8884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ыли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привлечены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эксперты: Ладыгин Юрий,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начальник управления инновационного развития АлтГУ, окончивший школу Бизнеса открытого Университета Великобритании (ЛИНК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);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Полосьмак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Роман,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бизнес-тренер,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бизнесмен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, проводил тренинги в таких крупных компаниях, как «Эльдорадо», «М-видео»,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Новэкс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»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и др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.,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 Шипилов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Савва,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магистрант АлтГУ, действующий предприниматель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Григорьева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Анна,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генеральный директор студии умного дизайна и креативного маркетинга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Asgart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»,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Восканян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Геворг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, Комаров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Роман,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Казанцев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Владислав,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сооснователи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одной из популярных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web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-студий - «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CULEX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» и др.</a:t>
            </a:r>
            <a:endParaRPr lang="ru-RU" sz="1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46977"/>
            <a:ext cx="8064896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11869"/>
          <a:stretch/>
        </p:blipFill>
        <p:spPr>
          <a:xfrm>
            <a:off x="3417653" y="2996952"/>
            <a:ext cx="3024336" cy="2360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r="6383"/>
          <a:stretch/>
        </p:blipFill>
        <p:spPr>
          <a:xfrm>
            <a:off x="251520" y="3356992"/>
            <a:ext cx="3606574" cy="237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t="9178" r="30067"/>
          <a:stretch/>
        </p:blipFill>
        <p:spPr>
          <a:xfrm>
            <a:off x="6410907" y="2881875"/>
            <a:ext cx="2575061" cy="3252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0"/>
          <p:cNvSpPr/>
          <p:nvPr/>
        </p:nvSpPr>
        <p:spPr>
          <a:xfrm rot="120000">
            <a:off x="1009110" y="6159154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248" y="661377"/>
            <a:ext cx="8391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Всего в открытии Тренингового центра было задействовано более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420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человек: команда Студенческого бизнес-инкубатора – 13 человек, привлеченные эксперты - 27 человек, участники образовательных программ, семинаров, тренингов –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380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студентов вузов и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сузов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Барнаула, а также дизайнеры, фотографы,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видеооператоры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преподаватели и сотрудники Университета. В рамках реализации мероприятия было проведено 45 акций, событий, информационных поводов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46977"/>
            <a:ext cx="8064896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\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20000">
            <a:off x="1193391" y="6373269"/>
            <a:ext cx="7516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Турнир по деловой игре «Бизнес-битва»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66" y="3050273"/>
            <a:ext cx="4623274" cy="260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1009110" y="6159154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72986"/>
            <a:ext cx="4165989" cy="276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" y="-5427"/>
            <a:ext cx="9144992" cy="68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5" y="670044"/>
            <a:ext cx="4556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Участники мероприятия получили профессиональные компетенции, необходимые предпринимателю: навыки по дизайну фирменного стиля предприятия; </a:t>
            </a:r>
            <a:r>
              <a:rPr lang="ru-RU" sz="1600" dirty="0" err="1"/>
              <a:t>web</a:t>
            </a:r>
            <a:r>
              <a:rPr lang="ru-RU" sz="1600" dirty="0"/>
              <a:t>-дизайну и </a:t>
            </a:r>
            <a:r>
              <a:rPr lang="ru-RU" sz="1600" dirty="0" err="1"/>
              <a:t>web</a:t>
            </a:r>
            <a:r>
              <a:rPr lang="ru-RU" sz="1600" dirty="0"/>
              <a:t>-программированию; стратегическому маркетингу и анализу рынков; менеджменту проектов и менеджменту продаж; бизнес-инжинирингу и реинжинирингу предприятий. Кроме того, полученные компетенции позволят участникам стать более конкурентоспособными на рынке </a:t>
            </a:r>
            <a:r>
              <a:rPr lang="ru-RU" sz="1600" dirty="0" smtClean="0"/>
              <a:t>труда</a:t>
            </a:r>
            <a:r>
              <a:rPr lang="ru-RU" sz="1600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467544" y="678296"/>
            <a:ext cx="3816424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0"/>
          <p:cNvSpPr/>
          <p:nvPr/>
        </p:nvSpPr>
        <p:spPr>
          <a:xfrm rot="120000">
            <a:off x="1193391" y="6373269"/>
            <a:ext cx="75164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Турнир по деловой игре «Бизнес-битва»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045">
            <a:off x="4878645" y="24009"/>
            <a:ext cx="3677459" cy="244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9445" r="7290"/>
          <a:stretch/>
        </p:blipFill>
        <p:spPr>
          <a:xfrm flipH="1">
            <a:off x="6300192" y="2276872"/>
            <a:ext cx="2952328" cy="220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09" y="3877484"/>
            <a:ext cx="2898862" cy="212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9554" r="5480"/>
          <a:stretch/>
        </p:blipFill>
        <p:spPr>
          <a:xfrm>
            <a:off x="4499992" y="4208438"/>
            <a:ext cx="3202687" cy="2144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1009110" y="6159154"/>
            <a:ext cx="7516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 Открытие Тренингового центра инновационного </a:t>
            </a:r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предпринимательства </a:t>
            </a:r>
            <a:r>
              <a:rPr lang="ru-RU" sz="1400" b="1" dirty="0">
                <a:solidFill>
                  <a:srgbClr val="002060"/>
                </a:solidFill>
              </a:rPr>
              <a:t>«Великий шелковый </a:t>
            </a:r>
            <a:r>
              <a:rPr lang="ru-RU" sz="1400" b="1" dirty="0" smtClean="0">
                <a:solidFill>
                  <a:srgbClr val="002060"/>
                </a:solidFill>
              </a:rPr>
              <a:t>путь» в 2015 году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6360</TotalTime>
  <Words>591</Words>
  <Application>Microsoft Office PowerPoint</Application>
  <PresentationFormat>Экран (4:3)</PresentationFormat>
  <Paragraphs>46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201</cp:revision>
  <cp:lastPrinted>2012-11-13T09:56:18Z</cp:lastPrinted>
  <dcterms:created xsi:type="dcterms:W3CDTF">2012-06-15T02:42:33Z</dcterms:created>
  <dcterms:modified xsi:type="dcterms:W3CDTF">2016-01-11T03:59:19Z</dcterms:modified>
</cp:coreProperties>
</file>