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7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 smtClean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 smtClean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 smtClean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университета»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9446" y="771550"/>
            <a:ext cx="3024867" cy="2031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 smtClean="0"/>
              <a:t>Отчет о реализации мероприятия 2.3</a:t>
            </a:r>
            <a:r>
              <a:rPr lang="ru-RU" sz="1100" b="1" dirty="0" smtClean="0"/>
              <a:t> </a:t>
            </a:r>
            <a:r>
              <a:rPr lang="ru-RU" sz="1100" dirty="0" smtClean="0"/>
              <a:t>Программы: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9446" y="1099242"/>
            <a:ext cx="3218382" cy="2585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/>
              <a:t>Программа </a:t>
            </a:r>
            <a:endParaRPr lang="ru-RU" sz="2800" b="1" dirty="0" smtClean="0"/>
          </a:p>
          <a:p>
            <a:r>
              <a:rPr lang="ru-RU" sz="2800" b="1" dirty="0" smtClean="0"/>
              <a:t>повышения </a:t>
            </a:r>
          </a:p>
          <a:p>
            <a:r>
              <a:rPr lang="ru-RU" sz="2800" b="1" dirty="0" smtClean="0"/>
              <a:t>профессионального </a:t>
            </a:r>
          </a:p>
          <a:p>
            <a:r>
              <a:rPr lang="ru-RU" sz="2800" b="1" dirty="0" smtClean="0"/>
              <a:t>мастерства бойцов</a:t>
            </a:r>
          </a:p>
          <a:p>
            <a:r>
              <a:rPr lang="ru-RU" sz="2800" b="1" dirty="0" smtClean="0"/>
              <a:t>студенческих </a:t>
            </a:r>
          </a:p>
          <a:p>
            <a:r>
              <a:rPr lang="ru-RU" sz="2800" b="1" dirty="0" smtClean="0"/>
              <a:t>отрядов </a:t>
            </a:r>
            <a:r>
              <a:rPr lang="ru-RU" sz="2800" b="1" dirty="0"/>
              <a:t>«Профи»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5000" y="478813"/>
            <a:ext cx="4317480" cy="353309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446" y="4227934"/>
            <a:ext cx="3221523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 smtClean="0"/>
              <a:t>Руководитель мероприятия</a:t>
            </a:r>
            <a:r>
              <a:rPr lang="ru-RU" sz="1300" b="1" dirty="0" smtClean="0"/>
              <a:t>: </a:t>
            </a:r>
            <a:r>
              <a:rPr lang="ru-RU" sz="1300" b="1" dirty="0"/>
              <a:t>Оганесян </a:t>
            </a:r>
            <a:r>
              <a:rPr lang="ru-RU" sz="1300" b="1" dirty="0" err="1" smtClean="0"/>
              <a:t>Геворг</a:t>
            </a:r>
            <a:endParaRPr lang="ru-RU" sz="1300" b="1" dirty="0" smtClean="0"/>
          </a:p>
          <a:p>
            <a:pPr>
              <a:lnSpc>
                <a:spcPct val="120000"/>
              </a:lnSpc>
            </a:pPr>
            <a:r>
              <a:rPr lang="ru-RU" sz="1300" dirty="0" smtClean="0"/>
              <a:t>Куратор мероприятия: </a:t>
            </a:r>
            <a:r>
              <a:rPr lang="ru-RU" sz="1300" b="1" dirty="0"/>
              <a:t>Ахмедова </a:t>
            </a:r>
            <a:r>
              <a:rPr lang="ru-RU" sz="1300" b="1" dirty="0" smtClean="0"/>
              <a:t>Нателла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Рабочая\псо презентации\2.3\Фотоотчет_Профи_2016\Фотоотчет_Профи_2016\iR1rfb379a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"/>
          <a:stretch/>
        </p:blipFill>
        <p:spPr bwMode="auto">
          <a:xfrm>
            <a:off x="5974695" y="224534"/>
            <a:ext cx="2910584" cy="191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ая\псо презентации\2.3\Фотоотчет_Профи_2016\Фотоотчет_Профи_2016\7Oyjii3M3v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4080" r="1619" b="3591"/>
          <a:stretch/>
        </p:blipFill>
        <p:spPr bwMode="auto">
          <a:xfrm>
            <a:off x="225044" y="224532"/>
            <a:ext cx="2906796" cy="19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Рабочая\псо презентации\2.3\Фотоотчет_Профи_2016\Фотоотчет_Профи_2016\eGOOe9Bn1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838"/>
            <a:ext cx="2863724" cy="19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8900000">
            <a:off x="4344546" y="1934478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5044" y="2571750"/>
            <a:ext cx="8595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Программа повышения профессионального мастерства бойцов студенческих отрядов «Профи» (далее – Программа) является комплексным мероприятием Алтайского государственного университета, направленным на повышение уровня профессиональных компетенций бойцов студенческих отрядов университета всех направлений и качества подготовки отрядов к третьему трудовому семестру. </a:t>
            </a:r>
          </a:p>
          <a:p>
            <a:pPr algn="ctr"/>
            <a:r>
              <a:rPr lang="ru-RU" sz="1600" b="1" dirty="0"/>
              <a:t>Помощь в реализации Программы оказали региональное отделение АРО МООО «Российские студенческие отряды</a:t>
            </a:r>
            <a:r>
              <a:rPr lang="ru-RU" sz="1600" b="1" dirty="0" smtClean="0"/>
              <a:t>», </a:t>
            </a:r>
            <a:r>
              <a:rPr lang="ru-RU" sz="1600" b="1" dirty="0"/>
              <a:t>Краевой и вузовские штабы студенческих отрядов. 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Рабочая\псо презентации\2.3\Фотоотчет_Профи_2016\Фотоотчет_Профи_2016\6RY3jA0q1S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18199"/>
          <a:stretch/>
        </p:blipFill>
        <p:spPr bwMode="auto">
          <a:xfrm>
            <a:off x="228124" y="215151"/>
            <a:ext cx="3479779" cy="4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411510"/>
            <a:ext cx="4824536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Программа реализуется в течении учебного года, включает в себя систему мероприятий: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информационная работа по формированию позитивного образа бойца СО, позиционированию достижений отрядов и бойцов СО, хода реализации Программы, проведения наиболее важных мероприятий движения;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система отбора новых бойцов в действующие СО согласно объективным достижениям обучающихся;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создание новых СО, на основе ядра из действующих лидеров движения;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обучение новых бойцов профессиональным навыкам, приобщение к созидательным традициям СО;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проведение общественно значимых, спортивных, культурно-массовых мероприятий СО, направленных на популяризацию движения, формирование позитивного образа бойца СО – лидера во всех сфера студенческой жизни;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повышение квалификации действующих бойцов движения, участие в профильных мастер-классах и тренингах университетского и регионального штабов СО;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организация взаимодействия ветеранов движения с новыми и действующими бойцами СО;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организация профессиональной деятельности СО всех направлений в университете в период учебного года;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проведение конкурса объективных достижений бойцов и отрядов СО – выявление лидеров (Конкурс «</a:t>
            </a:r>
            <a:r>
              <a:rPr lang="ru-RU" sz="1050" dirty="0" err="1"/>
              <a:t>МастерОК</a:t>
            </a:r>
            <a:r>
              <a:rPr lang="ru-RU" sz="1050" dirty="0"/>
              <a:t>»);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050" dirty="0"/>
              <a:t>участие лидеров в профильных конкурсных мероприятиях на уровне региона и страны.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7859" y="411510"/>
            <a:ext cx="5432613" cy="4248472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Рабочая\псо презентации\2.3\Фотоотчет_Профи_2016\Фотоотчет_Профи_2016\мероприятие 2.3 (3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/>
          <a:stretch/>
        </p:blipFill>
        <p:spPr bwMode="auto">
          <a:xfrm>
            <a:off x="228125" y="215152"/>
            <a:ext cx="3479780" cy="47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2187" y="411510"/>
            <a:ext cx="5472031" cy="2179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3" y="2715766"/>
            <a:ext cx="5074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Конкурс «МастерОК-2016» состоит из двух этапов: заочного и очного. Включает несколько испытаний: конкурс профессионального мастерства «Лучший по профессии», конкурс агитбригад «Нам песня строить и жить помогает», патриотический конкурс «Не забывайте нас», </a:t>
            </a:r>
            <a:r>
              <a:rPr lang="ru-RU" sz="1400" dirty="0" err="1"/>
              <a:t>профориентационный</a:t>
            </a:r>
            <a:r>
              <a:rPr lang="ru-RU" sz="1400" dirty="0"/>
              <a:t> конкурс «Я - боец </a:t>
            </a:r>
            <a:r>
              <a:rPr lang="ru-RU" sz="1400" dirty="0" err="1"/>
              <a:t>студотряда</a:t>
            </a:r>
            <a:r>
              <a:rPr lang="ru-RU" sz="1400" dirty="0"/>
              <a:t>». Вводит объективную бальную оценку профильных достижений бойцов и отрядов СО.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555526"/>
            <a:ext cx="5074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Результатом долгой разработки, согласования и апробирования, а теперь предметом гордости студенческих отрядов университета стал введенный в этом году приказом ректора «Конкурс профессионального мастерства студенческих отрядов и их участников «</a:t>
            </a:r>
            <a:r>
              <a:rPr lang="ru-RU" sz="1600" b="1" dirty="0" err="1">
                <a:solidFill>
                  <a:schemeClr val="bg1"/>
                </a:solidFill>
              </a:rPr>
              <a:t>МастерОК</a:t>
            </a:r>
            <a:r>
              <a:rPr lang="ru-RU" sz="1600" b="1" dirty="0">
                <a:solidFill>
                  <a:schemeClr val="bg1"/>
                </a:solidFill>
              </a:rPr>
              <a:t>» (положение о конкурсе в приложении). 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329461" y="1327273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Рабочая\псо презентации\2.3\Фотоотчет_Профи_2016\Фотоотчет_Профи_2016\Слет СО АГУ_2016 (1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28232"/>
          <a:stretch/>
        </p:blipFill>
        <p:spPr bwMode="auto">
          <a:xfrm>
            <a:off x="3625914" y="0"/>
            <a:ext cx="2186297" cy="25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Рабочая\псо презентации\2.3\Фотоотчет_Профи_2016\Фотоотчет_Профи_2016\Слет СО АГУ_2016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02" y="897793"/>
            <a:ext cx="2422332" cy="16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Рабочая\псо презентации\2.3\Фотоотчет_Профи_2016\Фотоотчет_Профи_2016\nq79E9i3p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/>
          <a:stretch/>
        </p:blipFill>
        <p:spPr bwMode="auto">
          <a:xfrm>
            <a:off x="3602336" y="2691688"/>
            <a:ext cx="2773749" cy="221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0" y="1881867"/>
            <a:ext cx="318218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По итогам конкурса 2016 года победителями стали:</a:t>
            </a:r>
          </a:p>
          <a:p>
            <a:pPr lvl="0"/>
            <a:r>
              <a:rPr lang="ru-RU" sz="1400" dirty="0"/>
              <a:t>Лучший студенческий отряд </a:t>
            </a:r>
            <a:r>
              <a:rPr lang="ru-RU" sz="1400" dirty="0" err="1"/>
              <a:t>АлтГУ</a:t>
            </a:r>
            <a:r>
              <a:rPr lang="ru-RU" sz="1400" dirty="0"/>
              <a:t> – студенческий строительный отряд «Скиф» </a:t>
            </a:r>
          </a:p>
          <a:p>
            <a:pPr lvl="0"/>
            <a:r>
              <a:rPr lang="ru-RU" sz="1400" dirty="0"/>
              <a:t>Лучший боец СО </a:t>
            </a:r>
            <a:r>
              <a:rPr lang="ru-RU" sz="1400" dirty="0" err="1"/>
              <a:t>АлтГУ</a:t>
            </a:r>
            <a:r>
              <a:rPr lang="ru-RU" sz="1400" dirty="0"/>
              <a:t> – </a:t>
            </a:r>
            <a:r>
              <a:rPr lang="ru-RU" sz="1400" dirty="0" err="1"/>
              <a:t>Базанов</a:t>
            </a:r>
            <a:r>
              <a:rPr lang="ru-RU" sz="1400" dirty="0"/>
              <a:t> Владимир Сергеевич, комиссар ССО «Скиф».</a:t>
            </a:r>
          </a:p>
          <a:p>
            <a:r>
              <a:rPr lang="ru-RU" sz="1400" dirty="0"/>
              <a:t>Победители были направлены для участия в ежегодном Конкурсе студенческих отрядов Алтайского края.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3075806"/>
            <a:ext cx="237626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В Программе на различных этапах приняли участие более 350 участников. Общая численность бойцов студенческих отрядов разных профилей - участников конкурса «</a:t>
            </a:r>
            <a:r>
              <a:rPr lang="ru-RU" sz="1200" b="1" dirty="0" err="1">
                <a:solidFill>
                  <a:schemeClr val="tx2"/>
                </a:solidFill>
              </a:rPr>
              <a:t>МастерОК</a:t>
            </a:r>
            <a:r>
              <a:rPr lang="ru-RU" sz="1200" b="1" dirty="0">
                <a:solidFill>
                  <a:schemeClr val="tx2"/>
                </a:solidFill>
              </a:rPr>
              <a:t>» и Слета СО </a:t>
            </a:r>
            <a:r>
              <a:rPr lang="ru-RU" sz="1200" b="1" dirty="0" err="1">
                <a:solidFill>
                  <a:schemeClr val="tx2"/>
                </a:solidFill>
              </a:rPr>
              <a:t>АлтГУ</a:t>
            </a:r>
            <a:r>
              <a:rPr lang="ru-RU" sz="1200" b="1" dirty="0">
                <a:solidFill>
                  <a:schemeClr val="tx2"/>
                </a:solidFill>
              </a:rPr>
              <a:t> - более 200 человек. В рамках реализации мероприятия было организовано 22 акции, события, мероприятия.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737851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700" y="262845"/>
            <a:ext cx="31821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Подведение итогов Конкурса «</a:t>
            </a:r>
            <a:r>
              <a:rPr lang="ru-RU" sz="1100" dirty="0" err="1"/>
              <a:t>МастерОК</a:t>
            </a:r>
            <a:r>
              <a:rPr lang="ru-RU" sz="1100" dirty="0"/>
              <a:t>» и реализации Программы в течении учебного года проходило на традиционном Слете студенческих отрядов </a:t>
            </a:r>
            <a:r>
              <a:rPr lang="ru-RU" sz="1100" dirty="0" err="1"/>
              <a:t>АлтГУ</a:t>
            </a:r>
            <a:r>
              <a:rPr lang="ru-RU" sz="1100" dirty="0"/>
              <a:t> на БУП «Озеро </a:t>
            </a:r>
            <a:r>
              <a:rPr lang="ru-RU" sz="1100" dirty="0" err="1"/>
              <a:t>Красилово</a:t>
            </a:r>
            <a:r>
              <a:rPr lang="ru-RU" sz="1100" dirty="0"/>
              <a:t>» с 3 июня по 5 июня 2016 года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9700" y="1347614"/>
            <a:ext cx="2894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</a:rPr>
              <a:t>Итоги мероприятия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2643758"/>
            <a:ext cx="194421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cap="all" dirty="0">
                <a:solidFill>
                  <a:schemeClr val="tx2"/>
                </a:solidFill>
              </a:rPr>
              <a:t>Количество </a:t>
            </a:r>
            <a:r>
              <a:rPr lang="ru-RU" sz="1300" b="1" cap="all" dirty="0" smtClean="0">
                <a:solidFill>
                  <a:schemeClr val="tx2"/>
                </a:solidFill>
              </a:rPr>
              <a:t>участников</a:t>
            </a:r>
          </a:p>
          <a:p>
            <a:r>
              <a:rPr lang="ru-RU" sz="1300" b="1" cap="all" dirty="0" smtClean="0">
                <a:solidFill>
                  <a:schemeClr val="tx2"/>
                </a:solidFill>
              </a:rPr>
              <a:t>проекта:</a:t>
            </a:r>
            <a:endParaRPr lang="ru-RU" sz="1300" b="1" cap="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519</Words>
  <Application>Microsoft Office PowerPoint</Application>
  <PresentationFormat>Экран (16:9)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L417</cp:lastModifiedBy>
  <cp:revision>21</cp:revision>
  <dcterms:created xsi:type="dcterms:W3CDTF">2016-06-28T14:07:50Z</dcterms:created>
  <dcterms:modified xsi:type="dcterms:W3CDTF">2016-07-13T03:16:56Z</dcterms:modified>
</cp:coreProperties>
</file>