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58" r:id="rId8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9446" y="1219684"/>
            <a:ext cx="3024867" cy="2031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Отчет о реализации мероприятия 7.1</a:t>
            </a:r>
            <a:r>
              <a:rPr lang="ru-RU" sz="1100" b="1" dirty="0"/>
              <a:t> </a:t>
            </a:r>
            <a:r>
              <a:rPr lang="ru-RU" sz="1100" dirty="0"/>
              <a:t>Программы: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9446" y="1547376"/>
            <a:ext cx="3557641" cy="16004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600" b="1" dirty="0"/>
              <a:t>Международный </a:t>
            </a:r>
          </a:p>
          <a:p>
            <a:r>
              <a:rPr lang="ru-RU" sz="2600" b="1" dirty="0"/>
              <a:t>студенческий фестиваль</a:t>
            </a:r>
          </a:p>
          <a:p>
            <a:r>
              <a:rPr lang="ru-RU" sz="2600" b="1" dirty="0"/>
              <a:t>национальных культур </a:t>
            </a:r>
          </a:p>
          <a:p>
            <a:r>
              <a:rPr lang="ru-RU" sz="2600" b="1" dirty="0"/>
              <a:t>стран Азии</a:t>
            </a:r>
            <a:endParaRPr lang="ru-RU" sz="2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5000" y="843558"/>
            <a:ext cx="4317480" cy="2736304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89446" y="3883807"/>
            <a:ext cx="3656514" cy="480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Руководитель мероприятия</a:t>
            </a:r>
            <a:r>
              <a:rPr lang="ru-RU" sz="1300" b="1" dirty="0"/>
              <a:t>: Светлана Привалова</a:t>
            </a:r>
          </a:p>
          <a:p>
            <a:pPr>
              <a:lnSpc>
                <a:spcPct val="120000"/>
              </a:lnSpc>
            </a:pPr>
            <a:r>
              <a:rPr lang="ru-RU" sz="1300" dirty="0"/>
              <a:t>Куратор мероприятия: </a:t>
            </a:r>
            <a:r>
              <a:rPr lang="ru-RU" sz="1300" b="1" dirty="0"/>
              <a:t>Ирина Борисовна Асташова</a:t>
            </a:r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934478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Павел\Downloads\Фото\!!!7 Международный студенческий фестиваль национальных культур стран Азии\_DSC1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29" y="224534"/>
            <a:ext cx="2886403" cy="19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вел\Downloads\Фото\!!!7 Международный студенческий фестиваль национальных культур стран Азии\_DSC0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5" y="224534"/>
            <a:ext cx="2887084" cy="192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Павел\Downloads\Фото\!!!7 Международный студенческий фестиваль национальных культур стран Азии\_DSC1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32" y="224534"/>
            <a:ext cx="2878100" cy="19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044" y="2571750"/>
            <a:ext cx="8595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22 сентября 2016 года </a:t>
            </a:r>
            <a:r>
              <a:rPr lang="ru-RU" sz="1600" dirty="0"/>
              <a:t>в Концертном зале Алтайского государственного университета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в рамках </a:t>
            </a:r>
            <a:r>
              <a:rPr lang="en-US" sz="1600" dirty="0"/>
              <a:t>III</a:t>
            </a:r>
            <a:r>
              <a:rPr lang="ru-RU" sz="1600" dirty="0"/>
              <a:t> Международного образовательного форума «Алтай-Азия 2016»: Евразийское образовательное пространство – новые вызовы и лучшие практики»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прошёл «Международный студенческий фестиваль национальных культур стран Азии»</a:t>
            </a:r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Фото\!!!7 Международный студенческий фестиваль национальных культур стран Азии\_DSC11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"/>
          <a:stretch/>
        </p:blipFill>
        <p:spPr bwMode="auto">
          <a:xfrm>
            <a:off x="228125" y="195486"/>
            <a:ext cx="3479780" cy="48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2187" y="339502"/>
            <a:ext cx="5472031" cy="1944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3" y="2526451"/>
            <a:ext cx="507430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Мероприятие было предложено и разработано в ходе Конкурса молодежных проектов II Азиатского студенческого форума «Кыргызстан-Азия» 2015 года</a:t>
            </a:r>
          </a:p>
          <a:p>
            <a:endParaRPr lang="ru-RU" sz="1400" dirty="0"/>
          </a:p>
          <a:p>
            <a:r>
              <a:rPr lang="ru-RU" sz="1200" b="1" dirty="0"/>
              <a:t>Формат мероприятия </a:t>
            </a:r>
            <a:r>
              <a:rPr lang="ru-RU" sz="1200" dirty="0"/>
              <a:t>– театрализованный концерт, в основе – художественный сценический образ единого азиатского культурно-образовательного пространства. На сцене были представлены концертные номера с национальным колоритом. Концертные номера сопровождались фото и </a:t>
            </a:r>
            <a:r>
              <a:rPr lang="ru-RU" sz="1200" dirty="0" err="1"/>
              <a:t>видеозарисовками</a:t>
            </a:r>
            <a:r>
              <a:rPr lang="ru-RU" sz="1200" dirty="0"/>
              <a:t>, что помогало раскрыть образы артистов и содержание творческих номеров.</a:t>
            </a:r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539264"/>
            <a:ext cx="5218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Основной целью Фестиваля стало развитие международного молодежного сотрудничества в сфере культуры, формирование толерантного отношения к представителям разных народов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и стран посредством создания площадки межкультурного общения на базе Ассоциации Азиатских университетов – структуры, созданной по инициативе и в рамках ПРДСО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и Программы стратегического развития </a:t>
            </a:r>
            <a:r>
              <a:rPr lang="ru-RU" sz="1400" b="1" dirty="0" err="1">
                <a:solidFill>
                  <a:schemeClr val="bg1"/>
                </a:solidFill>
              </a:rPr>
              <a:t>АлтГУ</a:t>
            </a:r>
            <a:r>
              <a:rPr lang="ru-RU" sz="1400" b="1" dirty="0">
                <a:solidFill>
                  <a:schemeClr val="bg1"/>
                </a:solidFill>
              </a:rPr>
              <a:t> в 2013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3329461" y="1255265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Фото\!!!7 Международный студенческий фестиваль национальных культур стран Азии\_DSC06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/>
          <a:stretch/>
        </p:blipFill>
        <p:spPr bwMode="auto">
          <a:xfrm>
            <a:off x="233010" y="215151"/>
            <a:ext cx="3474893" cy="47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502677"/>
            <a:ext cx="4824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Концертное мероприятие было организовано Центром студенческого творчества и досуга университета, Штабом реализации ПРДСО </a:t>
            </a:r>
            <a:r>
              <a:rPr lang="ru-RU" sz="1600" dirty="0" err="1"/>
              <a:t>АлтГУ</a:t>
            </a:r>
            <a:r>
              <a:rPr lang="ru-RU" sz="1600" dirty="0"/>
              <a:t> при поддержке Оргкомитета и делегаций </a:t>
            </a:r>
            <a:r>
              <a:rPr lang="en-US" sz="1600" dirty="0"/>
              <a:t>III</a:t>
            </a:r>
            <a:r>
              <a:rPr lang="ru-RU" sz="1600" dirty="0"/>
              <a:t> Международного образовательного форума, Азиатского студенческого форума, Школы молодых лидеров стран Центральной Азии под общим брендом «Алтай-Азия 2016» собравшим под крышей Алтайского государственного университета обучающихся, молодых лидеров, преподавателей и ученых 11 стран: Японии, Китая, Индии, Пакистана, Лаоса, Монголии, Армении, Таджикистана, Казахстана, Киргизии и России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87859" y="339502"/>
            <a:ext cx="5432613" cy="3672408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Павел\Downloads\Attachments_celevisch@mail.ru_2016-06-07_17-19-30\Фото\Фото\uNi0cxkW2d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r="3636"/>
          <a:stretch/>
        </p:blipFill>
        <p:spPr bwMode="auto">
          <a:xfrm>
            <a:off x="3602337" y="215154"/>
            <a:ext cx="5329088" cy="47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900" y="345886"/>
            <a:ext cx="3054964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Горячий отклик зрителей вызвали выступление дуэта «</a:t>
            </a:r>
            <a:r>
              <a:rPr lang="en-US" sz="1400" dirty="0"/>
              <a:t>Twins</a:t>
            </a:r>
            <a:r>
              <a:rPr lang="ru-RU" sz="1400" dirty="0"/>
              <a:t>» (аккордеоны, Игорь и Олег </a:t>
            </a:r>
            <a:r>
              <a:rPr lang="ru-RU" sz="1400" dirty="0" err="1"/>
              <a:t>Шимины</a:t>
            </a:r>
            <a:r>
              <a:rPr lang="ru-RU" sz="1400" dirty="0"/>
              <a:t>), премьера вокального номера на китайском языке (Романов Александр </a:t>
            </a:r>
          </a:p>
          <a:p>
            <a:r>
              <a:rPr lang="ru-RU" sz="1400" dirty="0"/>
              <a:t>и Лагутина Анастасия), во время исполнения песни «</a:t>
            </a:r>
            <a:r>
              <a:rPr lang="ru-RU" sz="1400" dirty="0" err="1"/>
              <a:t>Зулайхо</a:t>
            </a:r>
            <a:r>
              <a:rPr lang="ru-RU" sz="1400" dirty="0"/>
              <a:t>» </a:t>
            </a:r>
            <a:r>
              <a:rPr lang="ru-RU" sz="1400" dirty="0" err="1"/>
              <a:t>Назрихуджи</a:t>
            </a:r>
            <a:r>
              <a:rPr lang="ru-RU" sz="1400" dirty="0"/>
              <a:t> </a:t>
            </a:r>
            <a:r>
              <a:rPr lang="ru-RU" sz="1400" dirty="0" err="1"/>
              <a:t>Сайдалиева</a:t>
            </a:r>
            <a:r>
              <a:rPr lang="ru-RU" sz="1400" dirty="0"/>
              <a:t> зрители танцевали в проходах зала. Эмоциональный накал финала превзошёл все ожидания, «Гимн Алтаю» в исполнении Ивана </a:t>
            </a:r>
            <a:r>
              <a:rPr lang="ru-RU" sz="1400" dirty="0" err="1"/>
              <a:t>Сваткова</a:t>
            </a:r>
            <a:r>
              <a:rPr lang="ru-RU" sz="1400" dirty="0"/>
              <a:t> поднял зал на «ноги», зритель пел и аплодировал стоя. Царила атмосфера праздника, хорошего настроения и позитива</a:t>
            </a:r>
          </a:p>
        </p:txBody>
      </p:sp>
      <p:pic>
        <p:nvPicPr>
          <p:cNvPr id="4098" name="Picture 2" descr="http://www.asu.ru/files/images/2016/06/aau10/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48" r="7903" b="-1"/>
          <a:stretch/>
        </p:blipFill>
        <p:spPr bwMode="auto">
          <a:xfrm>
            <a:off x="3602337" y="215154"/>
            <a:ext cx="5329087" cy="47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авел\Downloads\Фото\!!!7 Международный студенческий фестиваль национальных культур стран Азии\_DSC05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/>
          <a:stretch/>
        </p:blipFill>
        <p:spPr bwMode="auto">
          <a:xfrm>
            <a:off x="3602337" y="215153"/>
            <a:ext cx="5329088" cy="47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Фото\!!!7 Международный студенческий фестиваль национальных культур стран Азии\_DSC09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 b="9034"/>
          <a:stretch/>
        </p:blipFill>
        <p:spPr bwMode="auto">
          <a:xfrm>
            <a:off x="237033" y="213936"/>
            <a:ext cx="8664356" cy="47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56176" y="555526"/>
            <a:ext cx="2592288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48206" y="627534"/>
            <a:ext cx="2423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Все концертные номера были объединены в художественно-смысловые блоки, поставленные в определенные взаимосвязи выступления. Композиционное оформление всех частей концерта соответствовало теме, творческому замыслу и целевой задаче. Автором сценария мероприятия выступила заместитель директора ЦСТД ФГБОУ ВПО «Алтайский государственный университет» И.Б. Асташова. Режиссером – директор ЦСТД – Р.В. </a:t>
            </a:r>
            <a:r>
              <a:rPr lang="ru-RU" sz="1400" dirty="0" err="1"/>
              <a:t>Прядуха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4614262"/>
            <a:ext cx="25922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43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Фото\!!!7 Международный студенческий фестиваль национальных культур стран Азии\_DSC07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7" t="11151" r="24182" b="-255"/>
          <a:stretch/>
        </p:blipFill>
        <p:spPr bwMode="auto">
          <a:xfrm>
            <a:off x="3697941" y="1"/>
            <a:ext cx="2129998" cy="25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авел\Downloads\Фото\!!!7 Международный студенческий фестиваль национальных культур стран Азии\_DSC0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36"/>
          <a:stretch/>
        </p:blipFill>
        <p:spPr bwMode="auto">
          <a:xfrm>
            <a:off x="3718320" y="2691687"/>
            <a:ext cx="3157936" cy="21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Павел\Downloads\Фото\!!!7 Международный студенческий фестиваль национальных культур стран Азии\_DSC1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49" y="438063"/>
            <a:ext cx="3122051" cy="2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708" y="787226"/>
            <a:ext cx="2534108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dirty="0"/>
              <a:t>знакомство с особенностями и разнообразием культур Азиатских народов</a:t>
            </a:r>
          </a:p>
          <a:p>
            <a:endParaRPr lang="ru-RU" sz="1300" dirty="0"/>
          </a:p>
          <a:p>
            <a:r>
              <a:rPr lang="ru-RU" sz="1300" dirty="0"/>
              <a:t>формирование атмосферы уважения и толерантности в молодежной среде</a:t>
            </a:r>
          </a:p>
          <a:p>
            <a:endParaRPr lang="ru-RU" sz="1300" dirty="0"/>
          </a:p>
          <a:p>
            <a:r>
              <a:rPr lang="ru-RU" sz="1300" dirty="0"/>
              <a:t>развитие неформальных контактов обучающихся вузов Ассоциации Азиатских университетов</a:t>
            </a:r>
          </a:p>
          <a:p>
            <a:endParaRPr lang="ru-RU" sz="1300" dirty="0"/>
          </a:p>
          <a:p>
            <a:r>
              <a:rPr lang="ru-RU" sz="1300" dirty="0"/>
              <a:t>вовлечение молодежи в культурно-творческую и общественную деятельность в Азиатском образовательном пространстве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3275861"/>
            <a:ext cx="194421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В Фестивале приняли участие: 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более 150 артистов, более 450 зрителей, 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15 волонтеров и организаторов</a:t>
            </a:r>
            <a:endParaRPr lang="ru-RU" sz="13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43210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1708" y="252973"/>
            <a:ext cx="28941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cap="all" dirty="0">
                <a:solidFill>
                  <a:schemeClr val="tx2"/>
                </a:solidFill>
              </a:rPr>
              <a:t>Итоги мероприятия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0272" y="3003798"/>
            <a:ext cx="194421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b="1" cap="all" dirty="0">
                <a:solidFill>
                  <a:schemeClr val="tx2"/>
                </a:solidFill>
              </a:rPr>
              <a:t>Участники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1839066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401</Words>
  <Application>Microsoft Office PowerPoint</Application>
  <PresentationFormat>Экран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23</cp:revision>
  <dcterms:created xsi:type="dcterms:W3CDTF">2016-06-28T14:07:50Z</dcterms:created>
  <dcterms:modified xsi:type="dcterms:W3CDTF">2016-10-10T12:55:18Z</dcterms:modified>
</cp:coreProperties>
</file>