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9" r:id="rId7"/>
    <p:sldId id="265" r:id="rId8"/>
    <p:sldId id="270" r:id="rId9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3858" y="888743"/>
            <a:ext cx="3322384" cy="2240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Отчет о реализации мероприятия Программы:</a:t>
            </a:r>
            <a:endParaRPr lang="ru-RU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3991" y="1238322"/>
            <a:ext cx="359970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300" b="1" dirty="0"/>
              <a:t>Молодёжная </a:t>
            </a:r>
          </a:p>
          <a:p>
            <a:r>
              <a:rPr lang="ru-RU" sz="2300" b="1" dirty="0"/>
              <a:t>прикладная IT школа</a:t>
            </a:r>
          </a:p>
          <a:p>
            <a:r>
              <a:rPr lang="ru-RU" sz="2300" b="1" dirty="0"/>
              <a:t>«Математическое </a:t>
            </a:r>
          </a:p>
          <a:p>
            <a:r>
              <a:rPr lang="ru-RU" sz="2300" b="1" dirty="0"/>
              <a:t>моделирование в экологии,</a:t>
            </a:r>
          </a:p>
          <a:p>
            <a:r>
              <a:rPr lang="ru-RU" sz="2300" b="1" dirty="0"/>
              <a:t>агроэкологии </a:t>
            </a:r>
          </a:p>
          <a:p>
            <a:r>
              <a:rPr lang="ru-RU" sz="2300" b="1" dirty="0"/>
              <a:t>и природопользовании»</a:t>
            </a:r>
            <a:r>
              <a:rPr lang="ru-RU" sz="2300" b="1" cap="all" dirty="0"/>
              <a:t> </a:t>
            </a:r>
            <a:endParaRPr lang="ru-RU" sz="23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655985"/>
            <a:ext cx="4176464" cy="292202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17021" y="3891819"/>
            <a:ext cx="3823354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мероприятия:</a:t>
            </a:r>
            <a:r>
              <a:rPr lang="ru-RU" sz="1300" b="1" dirty="0"/>
              <a:t> Наталья </a:t>
            </a:r>
            <a:r>
              <a:rPr lang="ru-RU" sz="1300" b="1" dirty="0" err="1"/>
              <a:t>Рябчинская</a:t>
            </a:r>
            <a:endParaRPr lang="ru-RU" sz="1300" b="1" dirty="0"/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Любовь Анатольевна</a:t>
            </a:r>
            <a:r>
              <a:rPr lang="ru-RU" sz="1300" dirty="0"/>
              <a:t> </a:t>
            </a:r>
            <a:r>
              <a:rPr lang="ru-RU" sz="1300" b="1" dirty="0" err="1"/>
              <a:t>Хворова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853480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презентации\презентации\1.8\ФОТО В ОТЧЕТ\ФОТО В ОТЧЕТ\7_СЕМИНАРЫ\Участники_Секци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/>
          <a:stretch/>
        </p:blipFill>
        <p:spPr bwMode="auto">
          <a:xfrm>
            <a:off x="3129236" y="195485"/>
            <a:ext cx="2886137" cy="19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презентации\презентации\1.8\ФОТО В ОТЧЕТ\ФОТО В ОТЧЕТ\7_СЕМИНАРЫ\IMG_07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3330"/>
          <a:stretch/>
        </p:blipFill>
        <p:spPr bwMode="auto">
          <a:xfrm>
            <a:off x="6008699" y="182138"/>
            <a:ext cx="2886746" cy="19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презентации\презентации\1.8\ФОТО В ОТЧЕТ\ФОТО В ОТЧЕТ\2_ГАГУ\IMG_07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/>
          <a:stretch/>
        </p:blipFill>
        <p:spPr bwMode="auto">
          <a:xfrm>
            <a:off x="249307" y="195485"/>
            <a:ext cx="2879321" cy="19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472447"/>
            <a:ext cx="8595428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 29 июня по 05 июля 2016 года в рамках реализации ПРДСО АлтГУ была проведена Молодежная прикладная IT школа «Математическое моделирование </a:t>
            </a:r>
          </a:p>
          <a:p>
            <a:pPr algn="ctr"/>
            <a:r>
              <a:rPr lang="ru-RU" sz="1600" dirty="0"/>
              <a:t>в экологии, агроэкологии и природопользовании»</a:t>
            </a:r>
          </a:p>
          <a:p>
            <a:pPr algn="ctr"/>
            <a:endParaRPr lang="ru-RU" sz="1050" dirty="0"/>
          </a:p>
          <a:p>
            <a:pPr algn="ctr"/>
            <a:r>
              <a:rPr lang="ru-RU" sz="1600" dirty="0"/>
              <a:t>В рамках школы работало две секции: </a:t>
            </a:r>
          </a:p>
          <a:p>
            <a:pPr algn="ctr"/>
            <a:r>
              <a:rPr lang="ru-RU" sz="1600" dirty="0"/>
              <a:t>«Прикладные модели в экологии: динамика популяций» и </a:t>
            </a:r>
          </a:p>
          <a:p>
            <a:pPr algn="ctr"/>
            <a:r>
              <a:rPr lang="ru-RU" sz="1600" dirty="0"/>
              <a:t>«Математическое моделирование в агроэкологии и природопользовании»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презентации\презентации\1.8\ФОТО В ОТЧЕТ\ФОТО В ОТЧЕТ\7_СЕМИНАРЫ\IMG_07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/>
          <a:stretch/>
        </p:blipFill>
        <p:spPr bwMode="auto">
          <a:xfrm>
            <a:off x="228124" y="215153"/>
            <a:ext cx="2211378" cy="30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8900000">
            <a:off x="2253924" y="751210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8658" y="267495"/>
            <a:ext cx="6585829" cy="17281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70814" y="329914"/>
            <a:ext cx="6480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Руководитель секции «Прикладные модели в экологии: динамика популяций» – </a:t>
            </a:r>
            <a:r>
              <a:rPr lang="ru-RU" sz="1400" dirty="0" err="1">
                <a:solidFill>
                  <a:schemeClr val="bg1"/>
                </a:solidFill>
              </a:rPr>
              <a:t>Фрисман</a:t>
            </a:r>
            <a:r>
              <a:rPr lang="ru-RU" sz="1400" dirty="0">
                <a:solidFill>
                  <a:schemeClr val="bg1"/>
                </a:solidFill>
              </a:rPr>
              <a:t> Ефим Яковлевич, член-корреспондент РАН, д.б.н., директор института комплексного анализа региональных проблем ДВО РАН, г. Биробиджан, не первый раз принимает участие в научных школах математического факультета. Лекции и семинарские занятия эксперта были посвящены анализу механизмов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и моделированию динамики численности популяций, методам оценки параметров моделей по данным наблюдений</a:t>
            </a:r>
          </a:p>
        </p:txBody>
      </p:sp>
      <p:pic>
        <p:nvPicPr>
          <p:cNvPr id="9" name="Picture 2" descr="C:\презентации\презентации\1.8\ФОТО В ОТЧЕТ\ФОТО В ОТЧЕТ\7_СЕМИНАРЫ\IMG_07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b="12152"/>
          <a:stretch/>
        </p:blipFill>
        <p:spPr bwMode="auto">
          <a:xfrm flipH="1">
            <a:off x="6754317" y="1923678"/>
            <a:ext cx="2210170" cy="30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 rot="18900000">
            <a:off x="6689219" y="3575784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8124" y="3178928"/>
            <a:ext cx="6585829" cy="17281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8633" y="3350525"/>
            <a:ext cx="6231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Руководитель секции «Математическое моделирование в агроэкологии и природопользовании» – </a:t>
            </a:r>
            <a:r>
              <a:rPr lang="ru-RU" sz="1400" dirty="0" err="1">
                <a:solidFill>
                  <a:schemeClr val="bg1"/>
                </a:solidFill>
              </a:rPr>
              <a:t>Топаж</a:t>
            </a:r>
            <a:r>
              <a:rPr lang="ru-RU" sz="1400" dirty="0">
                <a:solidFill>
                  <a:schemeClr val="bg1"/>
                </a:solidFill>
              </a:rPr>
              <a:t> Александр Григорьевич, д.т.н., заведующий лабораторией математического моделирования </a:t>
            </a:r>
            <a:r>
              <a:rPr lang="ru-RU" sz="1400" dirty="0" err="1">
                <a:solidFill>
                  <a:schemeClr val="bg1"/>
                </a:solidFill>
              </a:rPr>
              <a:t>агроэкосистем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Агрофизического Научно-исследовательского института, г. Санкт-Петербург. Лекции и лабораторные занятия были посвящены динамическим моделям продукционного процесса растений</a:t>
            </a:r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43326"/>
          <a:stretch/>
        </p:blipFill>
        <p:spPr>
          <a:xfrm>
            <a:off x="251520" y="195486"/>
            <a:ext cx="3528000" cy="4717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699542"/>
            <a:ext cx="4680520" cy="3924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dirty="0"/>
              <a:t>29 и 30 июля занятия Школы проводились на базе факультета математики и информационных технологий АлтГУ в специально оборудованных лекционных и лабораторных аудиториях. 2 июля участники школы провели Круглый стол «Современные проблемы науки </a:t>
            </a:r>
          </a:p>
          <a:p>
            <a:r>
              <a:rPr lang="ru-RU" sz="1500" dirty="0"/>
              <a:t>и образования» с участием ректора, преподавателей </a:t>
            </a:r>
          </a:p>
          <a:p>
            <a:r>
              <a:rPr lang="ru-RU" sz="1500" dirty="0"/>
              <a:t>и студентов Горно-Алтайского государственного университета (ГАГУ) и совместную выездную секцию Молодежной IT школы на базе ГАГУ. Заслушано 14 докладов студентов, магистрантов, аспирантов Алтайского и Горно-Алтайского госуниверситетов</a:t>
            </a:r>
          </a:p>
          <a:p>
            <a:endParaRPr lang="ru-RU" sz="1500" dirty="0"/>
          </a:p>
          <a:p>
            <a:r>
              <a:rPr lang="ru-RU" sz="1500" dirty="0"/>
              <a:t>Со 2-го по 5 июля участники школы работали в республике Алтай в санатории Алтын-</a:t>
            </a:r>
            <a:r>
              <a:rPr lang="ru-RU" sz="1500" dirty="0" err="1"/>
              <a:t>Кёль</a:t>
            </a:r>
            <a:r>
              <a:rPr lang="ru-RU" sz="1500" dirty="0"/>
              <a:t>, где помимо экскурсий по Телецкому озеру были проведены лекции, семинарские занятия и деловые игры</a:t>
            </a:r>
          </a:p>
          <a:p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87859" y="483518"/>
            <a:ext cx="5432613" cy="4248472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презентации\презентации\1.8\ФОТО В ОТЧЕТ\ФОТО В ОТЧЕТ\Бот_са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/>
          <a:stretch/>
        </p:blipFill>
        <p:spPr bwMode="auto">
          <a:xfrm>
            <a:off x="228124" y="215152"/>
            <a:ext cx="8664354" cy="47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5986" y="3443397"/>
            <a:ext cx="554461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5986" y="4621814"/>
            <a:ext cx="554461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28552" y="3550718"/>
            <a:ext cx="5352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Летние школы-семинары для студентов, магистрантов, аспирантов и молодых ученых АлтГУ и других вузов Алтайского края по проблемам моделирования и разработки информационных систем и технологий в области экологии, агроэкологии и природопользования проводятся с 2012 года в рамках мероприятий конференции «Математики – Алтайскому краю»</a:t>
            </a:r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презентации\презентации\1.8\ФОТО В ОТЧЕТ\ФОТО В ОТЧЕТ\3_БАЗА\IMG_0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"/>
          <a:stretch/>
        </p:blipFill>
        <p:spPr bwMode="auto">
          <a:xfrm>
            <a:off x="221024" y="215153"/>
            <a:ext cx="3478669" cy="47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23928" y="339502"/>
            <a:ext cx="4608512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Многие вопросы школы носили фундаментальный характер </a:t>
            </a:r>
          </a:p>
          <a:p>
            <a:r>
              <a:rPr lang="ru-RU" sz="1400" dirty="0"/>
              <a:t>и отражали самые последние достижения соответствующих научных направлений</a:t>
            </a:r>
          </a:p>
          <a:p>
            <a:endParaRPr lang="ru-RU" sz="1400" dirty="0"/>
          </a:p>
          <a:p>
            <a:r>
              <a:rPr lang="ru-RU" sz="1400" dirty="0"/>
              <a:t>В ходе работы семинаров было заслушано свыше тридцати научных докладов сотрудников, молодых ученых </a:t>
            </a:r>
          </a:p>
          <a:p>
            <a:r>
              <a:rPr lang="ru-RU" sz="1400" dirty="0"/>
              <a:t>и аспирантов, представляющих исследовательские коллективы различных регионов России и ближнего зарубежья (Киргизия, Казахстан)</a:t>
            </a:r>
          </a:p>
          <a:p>
            <a:endParaRPr lang="ru-RU" sz="1400" dirty="0"/>
          </a:p>
          <a:p>
            <a:r>
              <a:rPr lang="ru-RU" sz="1400" dirty="0"/>
              <a:t>Образовательная программа школы-семинара представляла собой цикл открытых лекций по актуальным вопросам математической биологии и агроэкологии, прочитанных ведущими специалистами научных организаций России и мира</a:t>
            </a:r>
          </a:p>
        </p:txBody>
      </p:sp>
    </p:spTree>
    <p:extLst>
      <p:ext uri="{BB962C8B-B14F-4D97-AF65-F5344CB8AC3E}">
        <p14:creationId xmlns:p14="http://schemas.microsoft.com/office/powerpoint/2010/main" val="24810198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презентации\презентации\1.8\ФОТО В ОТЧЕТ\ФОТО В ОТЧЕТ\7_СЕМИНАРЫ\IMG_07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12728" r="40467" b="3526"/>
          <a:stretch/>
        </p:blipFill>
        <p:spPr bwMode="auto">
          <a:xfrm>
            <a:off x="3602335" y="0"/>
            <a:ext cx="2209875" cy="25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презентации\презентации\1.8\ФОТО В ОТЧЕТ\ФОТО В ОТЧЕТ\3_БАЗА\8_ИГРЫ\IMG_07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8" b="3547"/>
          <a:stretch/>
        </p:blipFill>
        <p:spPr bwMode="auto">
          <a:xfrm>
            <a:off x="6012161" y="583098"/>
            <a:ext cx="2880320" cy="19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презентации\презентации\1.8\ФОТО В ОТЧЕТ\ФОТО В ОТЧЕТ\3_БАЗА\IMG_07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" b="4423"/>
          <a:stretch/>
        </p:blipFill>
        <p:spPr bwMode="auto">
          <a:xfrm>
            <a:off x="3602335" y="2691688"/>
            <a:ext cx="3273919" cy="21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9726" y="320332"/>
            <a:ext cx="32921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 круглом столе «Подведение итогов Школы» было принято решение о проведении </a:t>
            </a:r>
            <a:r>
              <a:rPr lang="ru-RU" sz="1200" b="1" dirty="0"/>
              <a:t>конкурса презентаций</a:t>
            </a:r>
            <a:r>
              <a:rPr lang="ru-RU" sz="1200" dirty="0"/>
              <a:t> </a:t>
            </a:r>
            <a:r>
              <a:rPr lang="ru-RU" sz="1200" b="1" dirty="0"/>
              <a:t>научных проектов по направлениям исследований</a:t>
            </a:r>
            <a:r>
              <a:rPr lang="ru-RU" sz="1200" dirty="0"/>
              <a:t>. Данное мероприятие направлено на развитие активности научно-ориентированной молодежи, привлечение ее к решению актуальных задач современной науки и практики, сохранение и развитие научного потенциала Алтайского края и других регионов; интенсификацию междисциплинарных исследований, повышение уровня информационного обмена; формирование и совершенствование навыков публичных выступлений; анализ и обобщение опыта научно-исследовательской работы в области перспективных и приоритетных направлений развития математики, прикладной математики, математической биологии и экологии, сельского хозяйства, математического моделирования и информационных технологий в социальных, экономических, экологических системах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0272" y="2691688"/>
            <a:ext cx="20882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В мероприятии приняло участие </a:t>
            </a:r>
            <a:r>
              <a:rPr lang="ru-RU" sz="1300" b="1" u="sng" dirty="0"/>
              <a:t>80 человек</a:t>
            </a:r>
            <a:r>
              <a:rPr lang="ru-RU" sz="1300" dirty="0"/>
              <a:t>. Участниками Школы отмечен высокий уровень организации и проведения мероприятия. </a:t>
            </a:r>
          </a:p>
          <a:p>
            <a:r>
              <a:rPr lang="ru-RU" sz="1300" dirty="0"/>
              <a:t>По результатам работы Школы участникам вручены грамоты и сертификаты</a:t>
            </a:r>
          </a:p>
        </p:txBody>
      </p:sp>
    </p:spTree>
    <p:extLst>
      <p:ext uri="{BB962C8B-B14F-4D97-AF65-F5344CB8AC3E}">
        <p14:creationId xmlns:p14="http://schemas.microsoft.com/office/powerpoint/2010/main" val="408261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презентации\презентации\1.8\ФОТО В ОТЧЕТ\ФОТО В ОТЧЕТ\3_БАЗА\IMG_07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13972"/>
          <a:stretch/>
        </p:blipFill>
        <p:spPr bwMode="auto">
          <a:xfrm>
            <a:off x="228122" y="215152"/>
            <a:ext cx="8664355" cy="47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4083918"/>
            <a:ext cx="58326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689599"/>
            <a:ext cx="583264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83398" y="4155926"/>
            <a:ext cx="564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Материалы Школы изданы в сборнике докладов всероссийской конференции </a:t>
            </a:r>
          </a:p>
          <a:p>
            <a:pPr algn="ctr"/>
            <a:r>
              <a:rPr lang="ru-RU" sz="1200" dirty="0"/>
              <a:t>по математике, в рамках которой была проведена Школа</a:t>
            </a:r>
          </a:p>
        </p:txBody>
      </p:sp>
    </p:spTree>
    <p:extLst>
      <p:ext uri="{BB962C8B-B14F-4D97-AF65-F5344CB8AC3E}">
        <p14:creationId xmlns:p14="http://schemas.microsoft.com/office/powerpoint/2010/main" val="8530658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582</Words>
  <Application>Microsoft Office PowerPoint</Application>
  <PresentationFormat>Экран (16:9)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37</cp:revision>
  <dcterms:created xsi:type="dcterms:W3CDTF">2016-06-28T14:07:50Z</dcterms:created>
  <dcterms:modified xsi:type="dcterms:W3CDTF">2016-11-11T13:40:25Z</dcterms:modified>
</cp:coreProperties>
</file>