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6" r:id="rId7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44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5866" y="818593"/>
            <a:ext cx="3322384" cy="2240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Отчет о реализации мероприятия Программы:</a:t>
            </a:r>
            <a:endParaRPr lang="ru-RU" sz="13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75999" y="1136928"/>
            <a:ext cx="3228256" cy="2585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b="1" dirty="0"/>
              <a:t>Цикл молодежных </a:t>
            </a:r>
          </a:p>
          <a:p>
            <a:r>
              <a:rPr lang="ru-RU" sz="2800" b="1" dirty="0"/>
              <a:t>образовательных </a:t>
            </a:r>
          </a:p>
          <a:p>
            <a:r>
              <a:rPr lang="ru-RU" sz="2800" b="1" dirty="0"/>
              <a:t>программ </a:t>
            </a:r>
            <a:endParaRPr lang="ru-RU" sz="2800" dirty="0"/>
          </a:p>
          <a:p>
            <a:r>
              <a:rPr lang="ru-RU" sz="2800" b="1" dirty="0"/>
              <a:t>«Послы русского </a:t>
            </a:r>
          </a:p>
          <a:p>
            <a:r>
              <a:rPr lang="ru-RU" sz="2800" b="1" dirty="0"/>
              <a:t>языка в мире» </a:t>
            </a:r>
          </a:p>
          <a:p>
            <a:r>
              <a:rPr lang="ru-RU" sz="2800" b="1" dirty="0"/>
              <a:t>в азиатском регионе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599691"/>
            <a:ext cx="4176464" cy="3340212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89029" y="4193814"/>
            <a:ext cx="3702745" cy="4641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Руководитель мероприятия:</a:t>
            </a:r>
            <a:r>
              <a:rPr lang="ru-RU" sz="1300" b="1" dirty="0"/>
              <a:t> Вероника </a:t>
            </a:r>
            <a:r>
              <a:rPr lang="ru-RU" sz="1300" b="1" dirty="0" err="1"/>
              <a:t>Ожогина</a:t>
            </a:r>
            <a:endParaRPr lang="ru-RU" sz="1300" b="1" dirty="0"/>
          </a:p>
          <a:p>
            <a:pPr>
              <a:lnSpc>
                <a:spcPct val="120000"/>
              </a:lnSpc>
            </a:pPr>
            <a:r>
              <a:rPr lang="ru-RU" sz="1300" dirty="0"/>
              <a:t>Куратор мероприятия: </a:t>
            </a:r>
            <a:r>
              <a:rPr lang="ru-RU" sz="1300" b="1" dirty="0"/>
              <a:t>Антон Анатольевич Целевич</a:t>
            </a:r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344546" y="1853480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презентации\7.4 Цикл молодежных образовательных программ\Фото\Очаковская\py9AHm6cP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4" y="202060"/>
            <a:ext cx="2892499" cy="192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презентации\7.4 Цикл молодежных образовательных программ\Фото\Очаковская\QpSzlaP1A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72" y="200894"/>
            <a:ext cx="2886746" cy="192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презентации\7.4 Цикл молодежных образовательных программ\Фото\Очаковская\XYyt30DtDI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5" y="200894"/>
            <a:ext cx="2894248" cy="19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092" y="2427734"/>
            <a:ext cx="77313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Международная волонтерская программа «Послы русского языка в мире» реализуется в России с 2015 года по инициативе Государственного института </a:t>
            </a:r>
          </a:p>
          <a:p>
            <a:pPr algn="ctr"/>
            <a:r>
              <a:rPr lang="ru-RU" sz="1600" dirty="0"/>
              <a:t>русского языка имени А.С. Пушкина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В этом году Алтайский государственный университет стал партнером проекта, присоединился к его реализации в азиатском регионе в рамках </a:t>
            </a:r>
          </a:p>
          <a:p>
            <a:pPr algn="ctr"/>
            <a:r>
              <a:rPr lang="ru-RU" sz="1600" dirty="0"/>
              <a:t>Программы развития деятельности студенческих объединений на 2016 год</a:t>
            </a:r>
          </a:p>
        </p:txBody>
      </p:sp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презентации\7.4 Цикл молодежных образовательных программ\Фото\Отправка\IMG_10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9" r="30594"/>
          <a:stretch/>
        </p:blipFill>
        <p:spPr bwMode="auto">
          <a:xfrm>
            <a:off x="228124" y="204353"/>
            <a:ext cx="3471569" cy="473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0183" y="2843520"/>
            <a:ext cx="50743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21 июня 2016 года состоялась презентация проекта в </a:t>
            </a:r>
            <a:r>
              <a:rPr lang="ru-RU" sz="1400" dirty="0" err="1"/>
              <a:t>АлтГУ</a:t>
            </a:r>
            <a:r>
              <a:rPr lang="ru-RU" sz="1400" dirty="0"/>
              <a:t>, давшая старт его реализации. Провела встречу единственный в Алтайском крае лицензированный Посол русского языка в мире, студентка </a:t>
            </a:r>
            <a:r>
              <a:rPr lang="ru-RU" sz="1400" dirty="0" err="1"/>
              <a:t>АлтГУ</a:t>
            </a:r>
            <a:r>
              <a:rPr lang="ru-RU" sz="1400" dirty="0"/>
              <a:t> Вероника </a:t>
            </a:r>
            <a:r>
              <a:rPr lang="ru-RU" sz="1400" dirty="0" err="1"/>
              <a:t>Ожогина</a:t>
            </a:r>
            <a:r>
              <a:rPr lang="ru-RU" sz="1400" dirty="0"/>
              <a:t>.</a:t>
            </a:r>
            <a:r>
              <a:rPr lang="ru-RU" sz="1400" b="1" dirty="0"/>
              <a:t> </a:t>
            </a:r>
            <a:r>
              <a:rPr lang="ru-RU" sz="1400" dirty="0"/>
              <a:t>Презентация собрала более 70 человек из АлтГУ и университетов города Барнаула, которые активно участвовали в обсуждении, задавали вопросы об участии в программе</a:t>
            </a:r>
          </a:p>
        </p:txBody>
      </p:sp>
      <p:sp>
        <p:nvSpPr>
          <p:cNvPr id="8" name="Прямоугольник 7"/>
          <p:cNvSpPr/>
          <p:nvPr/>
        </p:nvSpPr>
        <p:spPr>
          <a:xfrm rot="18900000">
            <a:off x="3455758" y="1461843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54195" y="470453"/>
            <a:ext cx="5400023" cy="2167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0597" y="555526"/>
            <a:ext cx="5045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Цель проекта: популяризация русского языка, культуры и литературы в России и за рубежом, создание и укрепление партнерских связей межвузовского и международного характера, пропаганда культурных ценностей толерантности, диалога культур. Проект предусматривает проведение тематических научно-образовательных просветительских молодежных мероприятий для школьников и студентов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 странах азиатского региона в рамках сетевого партнерства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 ФГБОУ ВО «Гос. ИРЯ им. А.С. Пушкина»</a:t>
            </a:r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3329461" y="1399281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презентации\7.4 Цикл молодежных образовательных программ\Фото\Отправка\IMG_92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8"/>
          <a:stretch/>
        </p:blipFill>
        <p:spPr bwMode="auto">
          <a:xfrm>
            <a:off x="228124" y="215153"/>
            <a:ext cx="8664355" cy="47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7994" y="2427734"/>
            <a:ext cx="554461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7994" y="3390127"/>
            <a:ext cx="554461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79712" y="2511409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 11 по 18 октября 2016 года была организована экспедиция лучшей группы, лучшего студента (по результатам конкурса 2015-2016 гг.) и студентки АлтГУ - Посла русского языка в мире – Вероники </a:t>
            </a:r>
            <a:r>
              <a:rPr lang="ru-RU" sz="1200" dirty="0" err="1"/>
              <a:t>Ожогиной</a:t>
            </a:r>
            <a:r>
              <a:rPr lang="ru-RU" sz="1200" dirty="0"/>
              <a:t> в Китайскую Народную Республику, г. Шанхай</a:t>
            </a:r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презентации\7.4 Цикл молодежных образовательных программ\Фото\Послы РЯ\IMG_0696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2"/>
          <a:stretch/>
        </p:blipFill>
        <p:spPr bwMode="auto">
          <a:xfrm>
            <a:off x="6021608" y="583097"/>
            <a:ext cx="2870872" cy="192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презентации\7.4 Цикл молодежных образовательных программ\Фото\Послы РЯ\IMG_20161013_153507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36" y="2691688"/>
            <a:ext cx="3273919" cy="24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презентации\7.4 Цикл молодежных образовательных программ\Фото\Послы РЯ\vJyETWTCRI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9" b="2040"/>
          <a:stretch/>
        </p:blipFill>
        <p:spPr bwMode="auto">
          <a:xfrm>
            <a:off x="3589920" y="-2"/>
            <a:ext cx="2222290" cy="250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9700" y="262845"/>
            <a:ext cx="2894148" cy="473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На протяжении недели лучшие студенты АлтГУ знакомились с культурой, населением, достопримечательностями Китая. </a:t>
            </a:r>
          </a:p>
          <a:p>
            <a:r>
              <a:rPr lang="ru-RU" sz="1400" dirty="0"/>
              <a:t>13 октября посетили Восточно-Китайский педагогический университет (ВКПУ), где представили студентам и приглашенным школьникам подготовленную в рамках проекта программу. Программа была встречена с большим восторгом, получила исключительно положительные отзывы. Студенты факультета русского языка ВКПУ с горящими глазами подходили к ребятам после выступления, обменивались контактами, узнавали подробности программы «Послы русского языка в мире» и особенности обучения в России. Поездка позволила наладить сотрудничество АлтГУ и ВГПУ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0272" y="2691688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 декабрь 2016 года запланирована вторая экспедиция Алтайского государственного университета в Китай в рамках проекта «Послы русского языка в мире»</a:t>
            </a:r>
          </a:p>
        </p:txBody>
      </p:sp>
    </p:spTree>
    <p:extLst>
      <p:ext uri="{BB962C8B-B14F-4D97-AF65-F5344CB8AC3E}">
        <p14:creationId xmlns:p14="http://schemas.microsoft.com/office/powerpoint/2010/main" val="408261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презентации\7.4 Цикл молодежных образовательных программ\Фото\Послы РЯ\AaUYuFTznq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4"/>
          <a:stretch/>
        </p:blipFill>
        <p:spPr bwMode="auto">
          <a:xfrm>
            <a:off x="-36512" y="0"/>
            <a:ext cx="9180512" cy="51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43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331</Words>
  <Application>Microsoft Office PowerPoint</Application>
  <PresentationFormat>Экран (16:9)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34</cp:revision>
  <dcterms:created xsi:type="dcterms:W3CDTF">2016-06-28T14:07:50Z</dcterms:created>
  <dcterms:modified xsi:type="dcterms:W3CDTF">2016-11-08T11:45:48Z</dcterms:modified>
</cp:coreProperties>
</file>