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57" r:id="rId3"/>
    <p:sldId id="259" r:id="rId4"/>
    <p:sldId id="260" r:id="rId5"/>
    <p:sldId id="267" r:id="rId6"/>
    <p:sldId id="263" r:id="rId7"/>
    <p:sldId id="265" r:id="rId8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BB96-1DDC-4F6C-A29C-AF59E5E8EFB2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B75F-DE5F-422B-961D-0B07763E4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B75F-DE5F-422B-961D-0B07763E4D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47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73858" y="1004309"/>
            <a:ext cx="310444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Отчет о реализации мероприятия</a:t>
            </a:r>
            <a:r>
              <a:rPr lang="ru-RU" sz="1200" b="1" dirty="0"/>
              <a:t> </a:t>
            </a:r>
            <a:r>
              <a:rPr lang="ru-RU" sz="1200" dirty="0"/>
              <a:t>Программы: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73858" y="1351315"/>
            <a:ext cx="355858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500" b="1" dirty="0"/>
              <a:t>Международная сетевая </a:t>
            </a:r>
            <a:r>
              <a:rPr lang="ru-RU" sz="2500" b="1" dirty="0" err="1"/>
              <a:t>биотехнологическая</a:t>
            </a:r>
            <a:r>
              <a:rPr lang="ru-RU" sz="2500" b="1" dirty="0"/>
              <a:t> школа Ассоциации азиатских университетов</a:t>
            </a:r>
            <a:endParaRPr lang="ru-RU" sz="2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771551"/>
            <a:ext cx="4176464" cy="259228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80769" y="3614951"/>
            <a:ext cx="3686778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Руководитель мероприятия</a:t>
            </a:r>
            <a:r>
              <a:rPr lang="ru-RU" sz="1200" b="1" dirty="0"/>
              <a:t>: Наталья </a:t>
            </a:r>
            <a:r>
              <a:rPr lang="ru-RU" sz="1200" b="1" dirty="0" err="1"/>
              <a:t>Рябчинская</a:t>
            </a:r>
            <a:endParaRPr lang="ru-RU" sz="1200" b="1" dirty="0"/>
          </a:p>
          <a:p>
            <a:pPr>
              <a:lnSpc>
                <a:spcPct val="120000"/>
              </a:lnSpc>
            </a:pPr>
            <a:r>
              <a:rPr lang="ru-RU" sz="1200" dirty="0"/>
              <a:t>Куратор мероприятия: </a:t>
            </a:r>
            <a:r>
              <a:rPr lang="ru-RU" sz="1200" b="1" dirty="0"/>
              <a:t>Дмитрий Николаевич Щербаков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</p:spTree>
    <p:extLst>
      <p:ext uri="{BB962C8B-B14F-4D97-AF65-F5344CB8AC3E}">
        <p14:creationId xmlns:p14="http://schemas.microsoft.com/office/powerpoint/2010/main" val="193788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853480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52" y="2377792"/>
            <a:ext cx="913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С 21 по 23 ноября 2016 года в Алтайском государственном университете состоялась </a:t>
            </a:r>
          </a:p>
          <a:p>
            <a:pPr algn="ctr"/>
            <a:r>
              <a:rPr lang="ru-RU" sz="1500" b="1" dirty="0"/>
              <a:t>Международная сетевая биотехнологическая школа Ассоциации азиатских университетов</a:t>
            </a:r>
          </a:p>
        </p:txBody>
      </p:sp>
      <p:pic>
        <p:nvPicPr>
          <p:cNvPr id="3" name="Picture 3" descr="F:\Отчеты\п.1.1. Щербаков\Фото\DSC_0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0" y="365170"/>
            <a:ext cx="2885566" cy="19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Отчеты\п.1.1. Щербаков\Фото\DSC_0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6" y="365170"/>
            <a:ext cx="2887200" cy="19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Отчеты\п.1.1. Щербаков\Фото\DSC_1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20" y="364084"/>
            <a:ext cx="2887200" cy="19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Отчеты\п.1.1. Щербаков\Фото\DSC_056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0" y="3028380"/>
            <a:ext cx="2887200" cy="19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Отчеты\п.1.1. Щербаков\Фото\DSC_09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72" y="3028380"/>
            <a:ext cx="2887200" cy="19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вел\Downloads\1.4 Всероссийская молодежная научная школа «Биомедицина – компетенции будущего»\фотографии Биомедицина\IMG_03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77" y="3023214"/>
            <a:ext cx="2887200" cy="1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2966630"/>
            <a:ext cx="5074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 Школы </a:t>
            </a:r>
            <a:r>
              <a:rPr lang="ru-RU" dirty="0"/>
              <a:t>– трансфер актуальных знаний </a:t>
            </a:r>
          </a:p>
          <a:p>
            <a:r>
              <a:rPr lang="ru-RU" dirty="0"/>
              <a:t>и успешного опыта исследований в области биомедицины и биоинженерии в научно-образовательное пространство Азиатского региона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470454"/>
            <a:ext cx="5400023" cy="2245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0597" y="555526"/>
            <a:ext cx="504585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Школа была организована в рамках Программы развития деятельности студенческих объединений АлтГУ. Организаторами Школы выступили Алтайский государственный университет, ФБУН ГНЦ ВБ «Вектор» (Новосибирск) при активном участии компании «</a:t>
            </a:r>
            <a:r>
              <a:rPr lang="ru-RU" sz="1700" dirty="0" err="1">
                <a:solidFill>
                  <a:schemeClr val="bg1"/>
                </a:solidFill>
              </a:rPr>
              <a:t>Хеликон</a:t>
            </a:r>
            <a:r>
              <a:rPr lang="ru-RU" sz="1700" dirty="0">
                <a:solidFill>
                  <a:schemeClr val="bg1"/>
                </a:solidFill>
              </a:rPr>
              <a:t>» (Новосибирск) и компании «</a:t>
            </a:r>
            <a:r>
              <a:rPr lang="ru-RU" sz="1700" dirty="0" err="1">
                <a:solidFill>
                  <a:schemeClr val="bg1"/>
                </a:solidFill>
              </a:rPr>
              <a:t>Bio-Rad</a:t>
            </a:r>
            <a:r>
              <a:rPr lang="ru-RU" sz="1700" dirty="0">
                <a:solidFill>
                  <a:schemeClr val="bg1"/>
                </a:solidFill>
              </a:rPr>
              <a:t>» (Новосибирск)</a:t>
            </a:r>
          </a:p>
        </p:txBody>
      </p:sp>
      <p:pic>
        <p:nvPicPr>
          <p:cNvPr id="1026" name="Picture 2" descr="G:\Отчеты\п.1.1. Щербаков\Фото\DSC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1510"/>
            <a:ext cx="3140616" cy="2088232"/>
          </a:xfrm>
          <a:prstGeom prst="rect">
            <a:avLst/>
          </a:prstGeom>
          <a:noFill/>
        </p:spPr>
      </p:pic>
      <p:pic>
        <p:nvPicPr>
          <p:cNvPr id="1027" name="Picture 3" descr="G:\Отчеты\п.1.1. Щербаков\Фото\DSC_0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15766"/>
            <a:ext cx="3140777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8900000">
            <a:off x="3329461" y="147852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1.4 Всероссийская молодежная научная школа «Биомедицина – компетенции будущего»\фотографии Биомедицина\IMG_03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32293"/>
          <a:stretch/>
        </p:blipFill>
        <p:spPr bwMode="auto">
          <a:xfrm>
            <a:off x="251012" y="251012"/>
            <a:ext cx="8656743" cy="46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795886"/>
            <a:ext cx="6216084" cy="98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31991"/>
            <a:ext cx="6216084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3846955"/>
            <a:ext cx="606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 Школе приняли участие студенты, магистранты и молодые специалисты из Москвы, Томска, Улан-Удэ, Бийска и Барнаула, представляющие Первый МГМУ им И.М. Сеченова, РНИМУ им. Н.И. Пирогова, ТГУ, Восточно-Сибирский государственный университет управления и технологий, БТИ, АГАУ, АлтГУ и другие вузы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9" y="237443"/>
            <a:ext cx="2982957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Школа включала курсы по следующим тематическим блокам:</a:t>
            </a:r>
          </a:p>
          <a:p>
            <a:endParaRPr lang="ru-RU" sz="105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фундаментальные и прикладные </a:t>
            </a:r>
            <a:r>
              <a:rPr lang="ru-RU" sz="1600" dirty="0" err="1"/>
              <a:t>нейроисследования</a:t>
            </a:r>
            <a:r>
              <a:rPr lang="ru-RU" sz="1600" dirty="0"/>
              <a:t> в биомедицине;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суперкомпьютерные технологии в биомедицине;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разработка и доклинические исследования инновационных лекарственных средств;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исследования в разработке твердых лекарственных форм</a:t>
            </a:r>
          </a:p>
        </p:txBody>
      </p:sp>
      <p:pic>
        <p:nvPicPr>
          <p:cNvPr id="2050" name="Picture 2" descr="F:\Отчеты\п.1.1. Щербаков\Фото\DSC_1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35" y="733192"/>
            <a:ext cx="5689431" cy="37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9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1920" y="822647"/>
            <a:ext cx="4968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15154"/>
            <a:ext cx="5184576" cy="4716694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67360" y="627534"/>
            <a:ext cx="4709096" cy="4278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Эксперты школы: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Щербаков Д.Н.</a:t>
            </a:r>
            <a:r>
              <a:rPr lang="ru-RU" sz="1600" dirty="0"/>
              <a:t>, доцент кафедры органической химии АлтГУ, ведущий научный сотрудник РАПРЦ;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Теплякова Т.В.,</a:t>
            </a:r>
            <a:r>
              <a:rPr lang="ru-RU" sz="1600" dirty="0"/>
              <a:t> д.б.н., профессор, заведующая лабораторией микологии ФБУН ГНЦ ВБ «Вектор»;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err="1"/>
              <a:t>Казачинская</a:t>
            </a:r>
            <a:r>
              <a:rPr lang="ru-RU" sz="1600" b="1" dirty="0"/>
              <a:t> Е.И.,</a:t>
            </a:r>
            <a:r>
              <a:rPr lang="ru-RU" sz="1600" dirty="0"/>
              <a:t> д.б.н., заведующая сектором </a:t>
            </a:r>
            <a:r>
              <a:rPr lang="ru-RU" sz="1600" dirty="0" err="1"/>
              <a:t>гибридомных</a:t>
            </a:r>
            <a:r>
              <a:rPr lang="ru-RU" sz="1600" dirty="0"/>
              <a:t> технологий ФБУН ГНЦ ВБ «Вектор»;</a:t>
            </a:r>
            <a:r>
              <a:rPr lang="ru-RU" sz="16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Колосов А.В.,</a:t>
            </a:r>
            <a:r>
              <a:rPr lang="ru-RU" sz="1600" dirty="0"/>
              <a:t> к.б.н., ст. научный сотрудник, отдел биофизики и экологических исследований ФБУН ГНЦ ВБ «Вектор»;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Емельянова Е.К., </a:t>
            </a:r>
            <a:r>
              <a:rPr lang="ru-RU" sz="1600" dirty="0"/>
              <a:t>к.б.н., доцент кафедры фармацевтической технологии и биотехнологии НГМУ, </a:t>
            </a:r>
            <a:r>
              <a:rPr lang="ru-RU" sz="1600" dirty="0" err="1"/>
              <a:t>с.н.с</a:t>
            </a:r>
            <a:r>
              <a:rPr lang="ru-RU" sz="1600" dirty="0"/>
              <a:t>. отдела биофизики и экологических исследований ФБУН ГНЦ ВБ «Вектор»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Григорьев И.И.,</a:t>
            </a:r>
            <a:r>
              <a:rPr lang="ru-RU" sz="1600" dirty="0"/>
              <a:t> к.б.н., компания «</a:t>
            </a:r>
            <a:r>
              <a:rPr lang="en-US" sz="1600" dirty="0"/>
              <a:t>Bio</a:t>
            </a:r>
            <a:r>
              <a:rPr lang="ru-RU" sz="1600" dirty="0"/>
              <a:t>-</a:t>
            </a:r>
            <a:r>
              <a:rPr lang="en-US" sz="1600" dirty="0"/>
              <a:t>Rad</a:t>
            </a:r>
            <a:r>
              <a:rPr lang="ru-RU" sz="1600" dirty="0"/>
              <a:t>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Богомолов А.И.,</a:t>
            </a:r>
            <a:r>
              <a:rPr lang="ru-RU" sz="1600" dirty="0"/>
              <a:t> компания «</a:t>
            </a:r>
            <a:r>
              <a:rPr lang="ru-RU" sz="1600" dirty="0" err="1"/>
              <a:t>Хеликон</a:t>
            </a:r>
            <a:r>
              <a:rPr lang="ru-RU" sz="1600" dirty="0"/>
              <a:t>»</a:t>
            </a:r>
          </a:p>
          <a:p>
            <a:endParaRPr lang="ru-RU" sz="600" b="1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3074" name="Picture 2" descr="F:\Отчеты\п.1.1. Щербаков\Фото\DSC_0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21653"/>
          <a:stretch/>
        </p:blipFill>
        <p:spPr bwMode="auto">
          <a:xfrm>
            <a:off x="107504" y="603995"/>
            <a:ext cx="3494846" cy="376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924999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9700" y="262845"/>
            <a:ext cx="289414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В программе школы большое значение уделялось практическим занятиям и </a:t>
            </a:r>
            <a:r>
              <a:rPr lang="ru-RU" sz="1600" dirty="0" err="1"/>
              <a:t>практикоориентированности</a:t>
            </a:r>
            <a:r>
              <a:rPr lang="ru-RU" sz="1600" dirty="0"/>
              <a:t> проводимых научных исследований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028785"/>
            <a:ext cx="335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По итогам работы Школы участникам были вручены сертификаты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2280" y="2691688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Всего в мероприятии в качестве участников, экспертов, организаторов, волонтеров, студенческих СМИ приняли участие более 80 человек </a:t>
            </a:r>
          </a:p>
        </p:txBody>
      </p:sp>
      <p:pic>
        <p:nvPicPr>
          <p:cNvPr id="4098" name="Picture 2" descr="F:\Отчеты\п.1.1. Щербаков\Фото\DSC_05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3419"/>
            <a:ext cx="2448272" cy="16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тчеты\п.1.1. Щербаков\Фото\DSC_1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3419"/>
            <a:ext cx="2887200" cy="19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тчеты\п.1.1. Щербаков\Фото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43758"/>
            <a:ext cx="3821929" cy="22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3147814"/>
            <a:ext cx="335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Партнерами школы выступили </a:t>
            </a:r>
          </a:p>
        </p:txBody>
      </p:sp>
      <p:pic>
        <p:nvPicPr>
          <p:cNvPr id="2050" name="Picture 2" descr="http://worldskills.ru/wp-content/uploads/2016/06/Helicon.jpg"/>
          <p:cNvPicPr>
            <a:picLocks noChangeAspect="1" noChangeArrowheads="1"/>
          </p:cNvPicPr>
          <p:nvPr/>
        </p:nvPicPr>
        <p:blipFill>
          <a:blip r:embed="rId5" cstate="print"/>
          <a:srcRect t="33120" b="31443"/>
          <a:stretch>
            <a:fillRect/>
          </a:stretch>
        </p:blipFill>
        <p:spPr bwMode="auto">
          <a:xfrm>
            <a:off x="539552" y="3579862"/>
            <a:ext cx="1403648" cy="497411"/>
          </a:xfrm>
          <a:prstGeom prst="rect">
            <a:avLst/>
          </a:prstGeom>
          <a:noFill/>
        </p:spPr>
      </p:pic>
      <p:pic>
        <p:nvPicPr>
          <p:cNvPr id="2052" name="Picture 4" descr="http://static1.1.sqspcdn.com/static/f/459470/25616698/1415039854650/br.jpg?token=8O6wQEywpciVLJRQEjVogCMlAhE%3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7934"/>
            <a:ext cx="1516600" cy="405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349</Words>
  <Application>Microsoft Office PowerPoint</Application>
  <PresentationFormat>Экран (16:9)</PresentationFormat>
  <Paragraphs>40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46</cp:revision>
  <dcterms:created xsi:type="dcterms:W3CDTF">2016-06-28T14:07:50Z</dcterms:created>
  <dcterms:modified xsi:type="dcterms:W3CDTF">2016-12-01T11:11:21Z</dcterms:modified>
</cp:coreProperties>
</file>