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9" r:id="rId2"/>
    <p:sldId id="257" r:id="rId3"/>
    <p:sldId id="259" r:id="rId4"/>
    <p:sldId id="260" r:id="rId5"/>
    <p:sldId id="270" r:id="rId6"/>
    <p:sldId id="268" r:id="rId7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 varScale="1">
        <p:scale>
          <a:sx n="137" d="100"/>
          <a:sy n="137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BB96-1DDC-4F6C-A29C-AF59E5E8EFB2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CB75F-DE5F-422B-961D-0B07763E4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9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B75F-DE5F-422B-961D-0B07763E4D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3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47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73858" y="1004309"/>
            <a:ext cx="3104440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/>
              <a:t>Отчет о реализации мероприятия</a:t>
            </a:r>
            <a:r>
              <a:rPr lang="ru-RU" sz="1200" b="1" dirty="0"/>
              <a:t> </a:t>
            </a:r>
            <a:r>
              <a:rPr lang="ru-RU" sz="1200" dirty="0"/>
              <a:t>Программы: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43283" y="1347614"/>
            <a:ext cx="313501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/>
              <a:t>Интернет портал «Мой проект будущего»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813115"/>
            <a:ext cx="4176464" cy="2334700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73858" y="3435846"/>
            <a:ext cx="3676648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/>
              <a:t>Руководитель мероприятия</a:t>
            </a:r>
            <a:r>
              <a:rPr lang="ru-RU" sz="1200" b="1" dirty="0"/>
              <a:t>: Наталья </a:t>
            </a:r>
            <a:r>
              <a:rPr lang="ru-RU" sz="1200" b="1" dirty="0" err="1"/>
              <a:t>Рябчинская</a:t>
            </a:r>
            <a:endParaRPr lang="ru-RU" sz="1200" b="1" dirty="0"/>
          </a:p>
          <a:p>
            <a:pPr>
              <a:lnSpc>
                <a:spcPct val="120000"/>
              </a:lnSpc>
            </a:pPr>
            <a:r>
              <a:rPr lang="ru-RU" sz="1200" dirty="0"/>
              <a:t>Куратор мероприятия: </a:t>
            </a:r>
            <a:r>
              <a:rPr lang="ru-RU" sz="1200" b="1" dirty="0"/>
              <a:t>Алексей Владимирович Ваганов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</p:spTree>
    <p:extLst>
      <p:ext uri="{BB962C8B-B14F-4D97-AF65-F5344CB8AC3E}">
        <p14:creationId xmlns:p14="http://schemas.microsoft.com/office/powerpoint/2010/main" val="3110756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" y="0"/>
            <a:ext cx="9150167" cy="5143500"/>
            <a:chOff x="161832" y="195486"/>
            <a:chExt cx="8676320" cy="4740312"/>
          </a:xfrm>
        </p:grpSpPr>
        <p:sp>
          <p:nvSpPr>
            <p:cNvPr id="17" name="Прямоугольник 16"/>
            <p:cNvSpPr/>
            <p:nvPr/>
          </p:nvSpPr>
          <p:spPr>
            <a:xfrm rot="18900000">
              <a:off x="4233132" y="1905927"/>
              <a:ext cx="356422" cy="3564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6925" y="2366552"/>
              <a:ext cx="86595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/>
                <a:t>29 ноября 2016 года в Алтайском государственном университете состоялась </a:t>
              </a:r>
            </a:p>
            <a:p>
              <a:pPr algn="ctr"/>
              <a:r>
                <a:rPr lang="ru-RU" sz="1500" b="1" dirty="0"/>
                <a:t>презентация Интернет портала «Мой проект будущего»</a:t>
              </a:r>
            </a:p>
          </p:txBody>
        </p:sp>
        <p:pic>
          <p:nvPicPr>
            <p:cNvPr id="2" name="Picture 2" descr="F:\Отчеты\п.1.7  Мой проект будущего\ваганов\IMG_00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95486"/>
              <a:ext cx="2898000" cy="19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F:\Отчеты\п.1.7  Мой проект будущего\ваганов\IMG_007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95486"/>
              <a:ext cx="2898000" cy="19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F:\Отчеты\п.1.7  Мой проект будущего\ваганов\IMG_009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95486"/>
              <a:ext cx="2898000" cy="19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F:\Отчеты\п.1.7  Мой проект будущего\ваганов\IMG_010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32" y="3003798"/>
              <a:ext cx="2898000" cy="19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F:\Отчеты\п.1.7  Мой проект будущего\ваганов\IMG_0108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269" y="3003798"/>
              <a:ext cx="2898000" cy="19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F:\Отчеты\п.1.7  Мой проект будущего\ваганов\IMG_0118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003798"/>
              <a:ext cx="2898000" cy="19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0483" y="3003798"/>
            <a:ext cx="5074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Специализированный раздел сайта «Компас будущего» предназначен для консультирования студентов по вопросам трудоустройства с учетом современных и перспективных требований рынка труда</a:t>
            </a:r>
            <a:endParaRPr lang="ru-RU" sz="1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54195" y="470454"/>
            <a:ext cx="5400023" cy="22453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0597" y="555526"/>
            <a:ext cx="50458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Интернет портал – консолидирующий информационный ресурс, содержащий информацию о научных школах, реализуемых крупных проектах, научной инфраструктуре, о востребованных специалистах в научных коллективах – 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все необходимое для построения индивидуальной траектории обучения и освоения исследовательских компетенций</a:t>
            </a: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3329461" y="1478526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898000" cy="21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F:\Отчеты\п.1.7  Мой проект будущего\ваганов\IMG_01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7" y="2732330"/>
            <a:ext cx="2898000" cy="1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20375" y="339502"/>
            <a:ext cx="32236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Все потенциальные участники </a:t>
            </a:r>
          </a:p>
          <a:p>
            <a:r>
              <a:rPr lang="ru-RU" sz="1600" dirty="0">
                <a:solidFill>
                  <a:schemeClr val="tx2"/>
                </a:solidFill>
              </a:rPr>
              <a:t>и сами научные коллективы аффилированы за девятью научными плоскостями: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биология и живые системы;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окружающая среда;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фундаментальные основы теоретической и прикладной математики;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человек и социум;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IT-технологии и роботостроение;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новые материалы;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химия и химическая технология;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критические технологии;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инженерное дело,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технологии и </a:t>
            </a:r>
            <a:r>
              <a:rPr lang="ru-RU" sz="1600" dirty="0" err="1">
                <a:solidFill>
                  <a:schemeClr val="tx2"/>
                </a:solidFill>
              </a:rPr>
              <a:t>тех.науки</a:t>
            </a:r>
            <a:endParaRPr lang="ru-RU" sz="1600" dirty="0"/>
          </a:p>
        </p:txBody>
      </p:sp>
      <p:pic>
        <p:nvPicPr>
          <p:cNvPr id="4099" name="Picture 3" descr="F:\Отчеты\п.1.7  Мой проект будущего\ваганов\IMG_0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59" y="555526"/>
            <a:ext cx="5859395" cy="390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8900000">
            <a:off x="4293646" y="1748711"/>
            <a:ext cx="375888" cy="3867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-92546"/>
            <a:ext cx="9146668" cy="5236046"/>
            <a:chOff x="107504" y="179661"/>
            <a:chExt cx="8694000" cy="4828145"/>
          </a:xfrm>
        </p:grpSpPr>
        <p:pic>
          <p:nvPicPr>
            <p:cNvPr id="5122" name="Picture 2" descr="F:\Отчеты\п.1.7  Мой проект будущего\ваганов\IMG_013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79661"/>
              <a:ext cx="2898000" cy="19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F:\Отчеты\п.1.7  Мой проект будущего\ваганов\IMG_014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504" y="180382"/>
              <a:ext cx="2898000" cy="19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F:\Отчеты\п.1.7  Мой проект будущего\ваганов\IMG_015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504" y="3072464"/>
              <a:ext cx="2898000" cy="19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F:\Отчеты\п.1.7  Мой проект будущего\ваганов\IMG_019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075806"/>
              <a:ext cx="2898000" cy="19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F:\Отчеты\п.1.7  Мой проект будущего\ваганов\IMG_005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504" y="180382"/>
              <a:ext cx="2898000" cy="19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F:\Отчеты\п.1.7  Мой проект будущего\ваганов\IMG_007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504" y="3072464"/>
              <a:ext cx="2898000" cy="19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41243" y="2370808"/>
              <a:ext cx="8659504" cy="510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/>
                <a:t>На презентации интернет-портала «Мой проект будущего» присутствовали </a:t>
              </a:r>
            </a:p>
            <a:p>
              <a:pPr algn="ctr"/>
              <a:r>
                <a:rPr lang="ru-RU" sz="1500" b="1" dirty="0"/>
                <a:t>представили всех факультетов Алтайского государственного университета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1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1920" y="822647"/>
            <a:ext cx="49685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endParaRPr lang="ru-RU" sz="1600" dirty="0"/>
          </a:p>
        </p:txBody>
      </p:sp>
      <p:pic>
        <p:nvPicPr>
          <p:cNvPr id="3074" name="Picture 2" descr="F:\Отчеты\п.1.7  Мой проект будущего\ваганов\IMG_01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8"/>
          <a:stretch/>
        </p:blipFill>
        <p:spPr bwMode="auto">
          <a:xfrm>
            <a:off x="0" y="-20538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39911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191</Words>
  <Application>Microsoft Office PowerPoint</Application>
  <PresentationFormat>Экран (16:9)</PresentationFormat>
  <Paragraphs>35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43</cp:revision>
  <dcterms:created xsi:type="dcterms:W3CDTF">2016-06-28T14:07:50Z</dcterms:created>
  <dcterms:modified xsi:type="dcterms:W3CDTF">2016-12-01T11:44:22Z</dcterms:modified>
</cp:coreProperties>
</file>