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9" r:id="rId4"/>
    <p:sldId id="261" r:id="rId5"/>
    <p:sldId id="264" r:id="rId6"/>
    <p:sldId id="266" r:id="rId7"/>
    <p:sldId id="267" r:id="rId8"/>
    <p:sldId id="262" r:id="rId9"/>
  </p:sldIdLst>
  <p:sldSz cx="9144000" cy="5143500" type="screen16x9"/>
  <p:notesSz cx="6858000" cy="9144000"/>
  <p:defaultTextStyle>
    <a:defPPr>
      <a:defRPr lang="ru-RU"/>
    </a:defPPr>
    <a:lvl1pPr marL="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94660"/>
  </p:normalViewPr>
  <p:slideViewPr>
    <p:cSldViewPr>
      <p:cViewPr varScale="1">
        <p:scale>
          <a:sx n="130" d="100"/>
          <a:sy n="130" d="100"/>
        </p:scale>
        <p:origin x="126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852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4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88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51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93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t>09.06.2017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13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t>09.06.2017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45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t>09.06.2017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01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2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92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4CDDF-9CB0-4CDB-9D2C-76871BB15806}" type="datetimeFigureOut">
              <a:rPr lang="ru-RU" smtClean="0"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F1342-A8C4-4CF3-A356-DF743E8F5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9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9142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9142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9142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3" algn="l" defTabSz="9142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Рабочая\prez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"/>
          <a:stretch/>
        </p:blipFill>
        <p:spPr bwMode="auto">
          <a:xfrm>
            <a:off x="52874" y="3373"/>
            <a:ext cx="9090000" cy="514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139702"/>
            <a:ext cx="1976503" cy="26407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100" dirty="0"/>
              <a:t>Программа развития</a:t>
            </a:r>
          </a:p>
          <a:p>
            <a:pPr>
              <a:lnSpc>
                <a:spcPct val="120000"/>
              </a:lnSpc>
            </a:pPr>
            <a:r>
              <a:rPr lang="ru-RU" sz="1100" dirty="0"/>
              <a:t>деятельности студенческих </a:t>
            </a:r>
          </a:p>
          <a:p>
            <a:pPr>
              <a:lnSpc>
                <a:spcPct val="120000"/>
              </a:lnSpc>
            </a:pPr>
            <a:r>
              <a:rPr lang="ru-RU" sz="1100" dirty="0"/>
              <a:t>объединений на 2017 год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«Развитие системы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студенческого самоуправления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в целях достижения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организационных, творческих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и международных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компетенций и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коммуникаций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обучающихся Алтайского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государственного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университета»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35076" y="687947"/>
            <a:ext cx="3580404" cy="2412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/>
              <a:t>Отчет о реализации мероприятия</a:t>
            </a:r>
            <a:r>
              <a:rPr lang="ru-RU" sz="1400" b="1" dirty="0"/>
              <a:t> </a:t>
            </a:r>
            <a:r>
              <a:rPr lang="ru-RU" sz="1400" dirty="0"/>
              <a:t>Программы: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35076" y="1014870"/>
            <a:ext cx="3662018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/>
              <a:t>II Профильная школа иностранных студентов «Диалог культур»</a:t>
            </a:r>
            <a:endParaRPr lang="ru-RU" sz="2800" b="1" cap="all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644008" y="440859"/>
            <a:ext cx="4320480" cy="2130891"/>
          </a:xfrm>
          <a:prstGeom prst="rect">
            <a:avLst/>
          </a:prstGeom>
          <a:noFill/>
          <a:ln w="63500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052508" y="2931790"/>
            <a:ext cx="2880981" cy="5170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/>
              <a:t>Руководитель: </a:t>
            </a:r>
            <a:r>
              <a:rPr lang="ru-RU" sz="1400" b="1" dirty="0" err="1"/>
              <a:t>Сакина</a:t>
            </a:r>
            <a:r>
              <a:rPr lang="ru-RU" sz="1400" b="1" dirty="0"/>
              <a:t> </a:t>
            </a:r>
            <a:r>
              <a:rPr lang="ru-RU" sz="1400" b="1" dirty="0" err="1"/>
              <a:t>Назаршоева</a:t>
            </a:r>
            <a:endParaRPr lang="en-US" sz="1400" b="1" dirty="0"/>
          </a:p>
          <a:p>
            <a:pPr>
              <a:lnSpc>
                <a:spcPct val="120000"/>
              </a:lnSpc>
            </a:pPr>
            <a:r>
              <a:rPr lang="ru-RU" sz="1400" dirty="0"/>
              <a:t>Куратор: </a:t>
            </a:r>
            <a:r>
              <a:rPr lang="ru-RU" sz="1400" b="1" dirty="0"/>
              <a:t>Алексей Юрьевич </a:t>
            </a:r>
            <a:r>
              <a:rPr lang="ru-RU" sz="1400" b="1" dirty="0" err="1"/>
              <a:t>Резинкин</a:t>
            </a:r>
            <a:endParaRPr lang="ru-RU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061616" y="3745232"/>
            <a:ext cx="128926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b="1" dirty="0"/>
              <a:t>При поддержке:</a:t>
            </a:r>
          </a:p>
        </p:txBody>
      </p:sp>
      <p:pic>
        <p:nvPicPr>
          <p:cNvPr id="14" name="Picture 4" descr="C:\Рабочая\prez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92" y="442913"/>
            <a:ext cx="797610" cy="128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Рабочая\prez_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04" y="407808"/>
            <a:ext cx="773440" cy="12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76" y="4043313"/>
            <a:ext cx="688677" cy="6886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67388" y="4126970"/>
            <a:ext cx="1124219" cy="5213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/>
              <a:t>Ассоциация </a:t>
            </a:r>
          </a:p>
          <a:p>
            <a:pPr>
              <a:lnSpc>
                <a:spcPct val="80000"/>
              </a:lnSpc>
            </a:pPr>
            <a:r>
              <a:rPr lang="ru-RU" sz="1400" dirty="0"/>
              <a:t>азиатских</a:t>
            </a:r>
          </a:p>
          <a:p>
            <a:pPr>
              <a:lnSpc>
                <a:spcPct val="80000"/>
              </a:lnSpc>
            </a:pPr>
            <a:r>
              <a:rPr lang="ru-RU" sz="1400" dirty="0"/>
              <a:t>университетов</a:t>
            </a:r>
          </a:p>
        </p:txBody>
      </p:sp>
    </p:spTree>
    <p:extLst>
      <p:ext uri="{BB962C8B-B14F-4D97-AF65-F5344CB8AC3E}">
        <p14:creationId xmlns:p14="http://schemas.microsoft.com/office/powerpoint/2010/main" val="2046510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Рабочая\псо презентации\7.3\Фото\Фото\IMG_4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4425"/>
            <a:ext cx="3450317" cy="243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834293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мая 2017 года на базе учебных АлтГУ «Озеро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Красилово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состоялась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по счету Профильная школа иностранных студентов «Диалог культур»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была организована под эгидой Ассоциации Азиатских университетов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ПРДСО АлтГУ на 2017 год и цикла мероприятий, приуроченных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 Дню рождения Университета.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44424"/>
            <a:ext cx="3384376" cy="2439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92" y="144424"/>
            <a:ext cx="3262643" cy="243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1459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04" r="29995"/>
          <a:stretch/>
        </p:blipFill>
        <p:spPr>
          <a:xfrm>
            <a:off x="-1620688" y="392994"/>
            <a:ext cx="5328592" cy="43389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82187" y="483518"/>
            <a:ext cx="5472031" cy="23042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95936" y="3003798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школы включала несколько модулей. Это мастер-классы и практикумы по формированию языковых компетенций, организованные авторитетными экспертами в области межкультурной коммуникации, а также культурные и спортивные мероприятия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93156" y="616793"/>
            <a:ext cx="50743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Увеличение числа иностранных студентов в Алтайском госуниверситете, связанное с расширением сотрудничества АлтГУ с вузами ближнего и дальнего зарубежья, прежде всего по линии Ассоциации Азиатских университетов, повышает актуальность проблем взаимодействия обучающихся различных культур и требует особых усилий университета в помощи иностранным студентам в их адаптации</a:t>
            </a:r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3262752" y="1543297"/>
            <a:ext cx="249469" cy="2494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4199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22" y="143868"/>
            <a:ext cx="3275856" cy="2413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059" y="143869"/>
            <a:ext cx="3600401" cy="2413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662" y="143868"/>
            <a:ext cx="2928850" cy="241379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536" y="2808164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Открыл Школу мастер-класс «Слово есть поступок» д.ф.н., профессора,</a:t>
            </a:r>
            <a:r>
              <a:rPr lang="ru-RU" sz="16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заведующего кафедрой теории и практики журналистики Е.В. Лукашевич. </a:t>
            </a:r>
          </a:p>
          <a:p>
            <a:pPr algn="ctr"/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В ходе моделирования распространенных ситуаций повседневного общения иностранные студенты познакомили друг друга с традициями общения в их странах, выделили сходства и различия в культурах, обсудили трудности проживания в России и способы их преодоления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1477964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721408"/>
            <a:ext cx="8496944" cy="1728192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Модератором семинара-практикума «Диалог в поликультурном пространстве: иноязычные языковые компетенции и практические коммуникативные умения» выступил старший преподаватель, куратор объединения обучающихся «ИНСТ» В.А.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Шелбогашев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освоили психологические основы коммуникативных умений, на собственных примерах убедились в важности навыка построения самопрезентаций, попрактиковались в умении говорить друг другу комплименты, мыслить нестандартно. Интересными оказались игровые упражнения, когда студентам необходимо было на слух воспроизвести стихи, пословицы и скороговорки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682" y="141365"/>
            <a:ext cx="3703057" cy="24069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8" b="6174"/>
          <a:stretch/>
        </p:blipFill>
        <p:spPr>
          <a:xfrm>
            <a:off x="3449642" y="141365"/>
            <a:ext cx="2224600" cy="24069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49" y="138226"/>
            <a:ext cx="3732775" cy="24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9048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579862"/>
            <a:ext cx="8208912" cy="1224136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спортивной части программы студенты приняли участие в состязаниях «Лучные бои». Несмотря на то, что большинство участников впервые попробовали свои силы в этом виде спорта, атмосфера соревнований была пропитана духом спортивного единства и азарта. Каждая команда хотела показать свое превосходство!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965" y="129099"/>
            <a:ext cx="4630350" cy="33375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78"/>
            <a:ext cx="4709199" cy="334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0105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651870"/>
            <a:ext cx="7918648" cy="10081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приняли участие в концертной программе 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студенческого актива «Битва факультетов», 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продемонстрировали свои творческие таланты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054" y="123479"/>
            <a:ext cx="4736388" cy="3262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4" y="123479"/>
            <a:ext cx="4538236" cy="326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0798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02472" y="3075806"/>
            <a:ext cx="5128810" cy="1707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602472" y="3075806"/>
            <a:ext cx="5128810" cy="16613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207066"/>
            <a:ext cx="9244930" cy="56884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683" y="91995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Сочетание вышеперечисленных форм взаимодействия участников определило практическую значимость мероприятия. Положительные отзывы участников о работе Школы свидетельствуют о позитивном восприятии обучающимися такой формы взаимодействия и позволяют рассматривать возможность регулярного проведения профильных школ для иностранных студентов</a:t>
            </a:r>
          </a:p>
        </p:txBody>
      </p:sp>
    </p:spTree>
    <p:extLst>
      <p:ext uri="{BB962C8B-B14F-4D97-AF65-F5344CB8AC3E}">
        <p14:creationId xmlns:p14="http://schemas.microsoft.com/office/powerpoint/2010/main" val="122577439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424</Words>
  <Application>Microsoft Office PowerPoint</Application>
  <PresentationFormat>Экран (16:9)</PresentationFormat>
  <Paragraphs>40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SimSun</vt:lpstr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</dc:creator>
  <cp:lastModifiedBy>Целевич Антон Анатольевич</cp:lastModifiedBy>
  <cp:revision>37</cp:revision>
  <dcterms:created xsi:type="dcterms:W3CDTF">2016-06-28T14:07:50Z</dcterms:created>
  <dcterms:modified xsi:type="dcterms:W3CDTF">2017-06-09T05:39:33Z</dcterms:modified>
</cp:coreProperties>
</file>