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0" r:id="rId2"/>
    <p:sldId id="271" r:id="rId3"/>
    <p:sldId id="272" r:id="rId4"/>
    <p:sldId id="274" r:id="rId5"/>
    <p:sldId id="273" r:id="rId6"/>
    <p:sldId id="275" r:id="rId7"/>
    <p:sldId id="276" r:id="rId8"/>
  </p:sldIdLst>
  <p:sldSz cx="9144000" cy="5143500" type="screen16x9"/>
  <p:notesSz cx="6858000" cy="9144000"/>
  <p:defaultTextStyle>
    <a:defPPr>
      <a:defRPr lang="ru-RU"/>
    </a:defPPr>
    <a:lvl1pPr marL="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41" autoAdjust="0"/>
  </p:normalViewPr>
  <p:slideViewPr>
    <p:cSldViewPr>
      <p:cViewPr varScale="1">
        <p:scale>
          <a:sx n="137" d="100"/>
          <a:sy n="137" d="100"/>
        </p:scale>
        <p:origin x="86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0BB96-1DDC-4F6C-A29C-AF59E5E8EFB2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CB75F-DE5F-422B-961D-0B07763E4D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995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CB75F-DE5F-422B-961D-0B07763E4D6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032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852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45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88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51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93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135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45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01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12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CDDF-9CB0-4CDB-9D2C-76871BB15806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92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4CDDF-9CB0-4CDB-9D2C-76871BB15806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F1342-A8C4-4CF3-A356-DF743E8F5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9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9142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9142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9142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3" algn="l" defTabSz="9142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Рабочая\prez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" y="3373"/>
            <a:ext cx="9138002" cy="514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Рабочая\prez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0" y="283662"/>
            <a:ext cx="871868" cy="140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Рабочая\prez_logo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48" y="283663"/>
            <a:ext cx="845448" cy="134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9898" y="852745"/>
            <a:ext cx="3580404" cy="2412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/>
              <a:t>Отчет о реализации мероприятия</a:t>
            </a:r>
            <a:r>
              <a:rPr lang="ru-RU" sz="1400" b="1" dirty="0"/>
              <a:t> </a:t>
            </a:r>
            <a:r>
              <a:rPr lang="ru-RU" sz="1400" dirty="0"/>
              <a:t>Программы: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59898" y="1135051"/>
            <a:ext cx="377460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/>
              <a:t>Цикл молодежных образовательных программ </a:t>
            </a:r>
          </a:p>
          <a:p>
            <a:r>
              <a:rPr lang="ru-RU" sz="2400" b="1" dirty="0"/>
              <a:t>«Послы русского языка в мире» в азиатском регионе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50988" y="650682"/>
            <a:ext cx="4313500" cy="2197348"/>
          </a:xfrm>
          <a:prstGeom prst="rect">
            <a:avLst/>
          </a:prstGeom>
          <a:noFill/>
          <a:ln w="63500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960663" y="3123053"/>
            <a:ext cx="3427762" cy="517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/>
              <a:t>Руководитель мероприятия:</a:t>
            </a:r>
            <a:r>
              <a:rPr lang="ru-RU" sz="1400" b="1" dirty="0"/>
              <a:t> Субочев Иван</a:t>
            </a:r>
          </a:p>
          <a:p>
            <a:pPr>
              <a:lnSpc>
                <a:spcPct val="120000"/>
              </a:lnSpc>
            </a:pPr>
            <a:r>
              <a:rPr lang="ru-RU" sz="1400" dirty="0"/>
              <a:t>Куратор мероприятия: </a:t>
            </a:r>
            <a:r>
              <a:rPr lang="ru-RU" sz="1400" b="1" dirty="0"/>
              <a:t>Целевич Антон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7432" y="2091636"/>
            <a:ext cx="2069584" cy="26407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100" dirty="0"/>
              <a:t>Программа развития</a:t>
            </a:r>
          </a:p>
          <a:p>
            <a:pPr>
              <a:lnSpc>
                <a:spcPct val="120000"/>
              </a:lnSpc>
            </a:pPr>
            <a:r>
              <a:rPr lang="ru-RU" sz="1100" dirty="0"/>
              <a:t>деятельности студенческих </a:t>
            </a:r>
          </a:p>
          <a:p>
            <a:pPr>
              <a:lnSpc>
                <a:spcPct val="120000"/>
              </a:lnSpc>
            </a:pPr>
            <a:r>
              <a:rPr lang="ru-RU" sz="1100" dirty="0"/>
              <a:t>объединений на 2017 год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«Развитие системы студенческого самоуправления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в целях достижения организационных, творческих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и международных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компетенций и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коммуникаций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обучающихся Алтайского государственного </a:t>
            </a:r>
          </a:p>
          <a:p>
            <a:pPr>
              <a:lnSpc>
                <a:spcPct val="120000"/>
              </a:lnSpc>
            </a:pPr>
            <a:r>
              <a:rPr lang="ru-RU" sz="1100" b="1" dirty="0"/>
              <a:t>университета»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111192-B322-4C1B-AD92-F8FECDFA98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91186"/>
            <a:ext cx="267591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987" y="2627590"/>
            <a:ext cx="8730779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С 31.10 по 04.11 2017 в рамках проекта «Послы русского языка в мире» прошла экспедиция Алтайского государственного университета в столицу КНР г. Пекин</a:t>
            </a:r>
          </a:p>
          <a:p>
            <a:pPr algn="ctr"/>
            <a:endParaRPr lang="ru-RU" sz="800" b="1" dirty="0"/>
          </a:p>
          <a:p>
            <a:pPr algn="ctr"/>
            <a:r>
              <a:rPr lang="ru-RU" sz="1600" dirty="0"/>
              <a:t>Международная волонтерская программа «Послы русского языка в мире» реализуется в России </a:t>
            </a:r>
          </a:p>
          <a:p>
            <a:pPr algn="ctr"/>
            <a:r>
              <a:rPr lang="ru-RU" sz="1600" dirty="0"/>
              <a:t>с 2015 года по инициативе Государственного института русского языка имени А.С. Пушкина. </a:t>
            </a:r>
          </a:p>
          <a:p>
            <a:pPr algn="ctr"/>
            <a:r>
              <a:rPr lang="ru-RU" sz="1600" dirty="0"/>
              <a:t>В 2016 году Алтайский государственный университет стал партнером проекта, присоединился </a:t>
            </a:r>
          </a:p>
          <a:p>
            <a:pPr algn="ctr"/>
            <a:r>
              <a:rPr lang="ru-RU" sz="1600" dirty="0"/>
              <a:t>к его реализации в азиатском регионе. В 2017 году в рамках Программы развития деятельности студенческих объединений реализована экспедиция в Китайскую Народную Республику.</a:t>
            </a:r>
          </a:p>
        </p:txBody>
      </p:sp>
      <p:sp>
        <p:nvSpPr>
          <p:cNvPr id="3" name="Прямоугольник 2"/>
          <p:cNvSpPr/>
          <p:nvPr/>
        </p:nvSpPr>
        <p:spPr>
          <a:xfrm rot="18900000">
            <a:off x="4429792" y="1997494"/>
            <a:ext cx="356422" cy="3564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0" y="222864"/>
            <a:ext cx="2981611" cy="19877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6"/>
          <a:stretch/>
        </p:blipFill>
        <p:spPr>
          <a:xfrm>
            <a:off x="3212191" y="217270"/>
            <a:ext cx="2724757" cy="19842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6948" y="217270"/>
            <a:ext cx="2978879" cy="198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03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r="7163"/>
          <a:stretch/>
        </p:blipFill>
        <p:spPr>
          <a:xfrm>
            <a:off x="195680" y="205368"/>
            <a:ext cx="5400600" cy="47464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78627" y="462578"/>
            <a:ext cx="3681089" cy="42163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18900000">
            <a:off x="5153129" y="770155"/>
            <a:ext cx="249469" cy="2494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86979" y="556884"/>
            <a:ext cx="339382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Цель экспедиции: популяризация русского языка, культуры и литературы в России и за рубежом, развитие и укрепление партнерских связей межвузовского и международного характера, пропаганда культурных ценностей толерантности, организация диалога культур. В рамках проекта были проведены научно-образовательные просветительские молодежные мероприятия для школьников и студентов, разработанные в рамках сетевого партнерства с ФГБОУ ВО «Гос. ИРЯ им. А.С. Пушкина»</a:t>
            </a:r>
          </a:p>
        </p:txBody>
      </p:sp>
    </p:spTree>
    <p:extLst>
      <p:ext uri="{BB962C8B-B14F-4D97-AF65-F5344CB8AC3E}">
        <p14:creationId xmlns:p14="http://schemas.microsoft.com/office/powerpoint/2010/main" val="843451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044" y="917643"/>
            <a:ext cx="27363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На протяжении 5 дней экспедиции ребята знакомились с культурой Китая, населением </a:t>
            </a:r>
          </a:p>
          <a:p>
            <a:r>
              <a:rPr lang="ru-RU" sz="1400" dirty="0"/>
              <a:t>и достопримечательностями. Подготовленная в рамках проекта программа была представлена в трех учебных заведениях Пекина: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Пекинский педагогический университет, факультет русского языка;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Младшая школа №1 "Шуан </a:t>
            </a:r>
            <a:r>
              <a:rPr lang="ru-RU" sz="1400" dirty="0" err="1"/>
              <a:t>юйшу</a:t>
            </a:r>
            <a:r>
              <a:rPr lang="ru-RU" sz="1400" dirty="0"/>
              <a:t>" района </a:t>
            </a:r>
            <a:r>
              <a:rPr lang="ru-RU" sz="1400" dirty="0" err="1"/>
              <a:t>Хайдянь</a:t>
            </a:r>
            <a:r>
              <a:rPr lang="ru-RU" sz="1400" dirty="0"/>
              <a:t> города Пекин;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Пекинская школа кунфу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6996" y="831939"/>
            <a:ext cx="2808312" cy="3468003"/>
          </a:xfrm>
          <a:prstGeom prst="rect">
            <a:avLst/>
          </a:prstGeom>
          <a:noFill/>
          <a:ln w="63500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F497D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940" y="573320"/>
            <a:ext cx="2812836" cy="18752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52" y="573320"/>
            <a:ext cx="2812836" cy="18752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55" y="2571750"/>
            <a:ext cx="2993529" cy="19956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4"/>
          <a:stretch/>
        </p:blipFill>
        <p:spPr>
          <a:xfrm>
            <a:off x="6372200" y="2571750"/>
            <a:ext cx="2592288" cy="19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31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00" b="25140"/>
          <a:stretch/>
        </p:blipFill>
        <p:spPr>
          <a:xfrm>
            <a:off x="0" y="-798666"/>
            <a:ext cx="9180512" cy="40063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3289528"/>
            <a:ext cx="85807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Состав экспедиции:</a:t>
            </a:r>
          </a:p>
          <a:p>
            <a:r>
              <a:rPr lang="ru-RU" sz="1400" b="1" dirty="0"/>
              <a:t>Глазунов Дмитрий Александрович</a:t>
            </a:r>
            <a:r>
              <a:rPr lang="ru-RU" sz="1400" dirty="0"/>
              <a:t>, руководитель экспедиции, заведующий кафедрой востоковедения исторического факультета </a:t>
            </a:r>
            <a:r>
              <a:rPr lang="ru-RU" sz="1400" dirty="0" err="1"/>
              <a:t>АлтГУ</a:t>
            </a:r>
            <a:r>
              <a:rPr lang="ru-RU" sz="1400" dirty="0"/>
              <a:t>;</a:t>
            </a:r>
          </a:p>
          <a:p>
            <a:r>
              <a:rPr lang="ru-RU" sz="1400" b="1" dirty="0"/>
              <a:t>Авдеенко Елизавета Романовна</a:t>
            </a:r>
            <a:r>
              <a:rPr lang="ru-RU" sz="1400" dirty="0"/>
              <a:t>, лицензированный посол русского языка в мире;</a:t>
            </a:r>
          </a:p>
          <a:p>
            <a:r>
              <a:rPr lang="ru-RU" sz="1400" b="1" dirty="0"/>
              <a:t>Панарина Мария Николаевна</a:t>
            </a:r>
            <a:r>
              <a:rPr lang="ru-RU" sz="1400" dirty="0"/>
              <a:t>, лицензированный посол русского языка в мире;</a:t>
            </a:r>
          </a:p>
          <a:p>
            <a:r>
              <a:rPr lang="ru-RU" sz="1400" b="1" dirty="0" err="1"/>
              <a:t>Криксунова</a:t>
            </a:r>
            <a:r>
              <a:rPr lang="ru-RU" sz="1400" b="1" dirty="0"/>
              <a:t> Мария Владимировна</a:t>
            </a:r>
            <a:r>
              <a:rPr lang="ru-RU" sz="1400" dirty="0"/>
              <a:t>, волонтер экспедиции, обучающаяся факультета массовых коммуникаций филологии и политологии </a:t>
            </a:r>
            <a:r>
              <a:rPr lang="ru-RU" sz="1400" dirty="0" err="1"/>
              <a:t>АлтГУ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07288" y="4888335"/>
            <a:ext cx="835292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371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460" y="195486"/>
            <a:ext cx="3888432" cy="47592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18900000">
            <a:off x="4002892" y="823218"/>
            <a:ext cx="249469" cy="2494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6349" y="273318"/>
            <a:ext cx="367240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Программа получила исключительно положительные отзывы. Послы русского языка обогатили словарный запас студентов и школьников Пекина этикетными русскими фразами и научили играть в народные игры, делать традиционных кукол и танцевать кадриль. Уроки были захватывающими как для студентов, так и для преподавателей и даже декана факультета русского языка BNU. Послы научили делать </a:t>
            </a:r>
            <a:r>
              <a:rPr lang="ru-RU" sz="1400" dirty="0" err="1">
                <a:solidFill>
                  <a:schemeClr val="bg1"/>
                </a:solidFill>
              </a:rPr>
              <a:t>обереговую</a:t>
            </a:r>
            <a:r>
              <a:rPr lang="ru-RU" sz="1400" dirty="0">
                <a:solidFill>
                  <a:schemeClr val="bg1"/>
                </a:solidFill>
              </a:rPr>
              <a:t> куклу «Колокольчик», сыграли с ними в «Ручеек»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и выучили русскую песню – ставшую почти народной композицию «Конь» группы «</a:t>
            </a:r>
            <a:r>
              <a:rPr lang="ru-RU" sz="1400" dirty="0" err="1">
                <a:solidFill>
                  <a:schemeClr val="bg1"/>
                </a:solidFill>
              </a:rPr>
              <a:t>Любэ</a:t>
            </a:r>
            <a:r>
              <a:rPr lang="ru-RU" sz="1400" dirty="0">
                <a:solidFill>
                  <a:schemeClr val="bg1"/>
                </a:solidFill>
              </a:rPr>
              <a:t>». Студенты факультета русского языка педагогического университета с горящими глазами подходили к ребятам после выступления, обменивались контактами, узнавали подробности программы «Послы русского языка в мире» и особенности обучения в России. Поездка позволила наладить сотрудничество АлтГУ и BNU.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r="2216"/>
          <a:stretch/>
        </p:blipFill>
        <p:spPr>
          <a:xfrm>
            <a:off x="4397942" y="566563"/>
            <a:ext cx="2410001" cy="1853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" t="-18953" r="-2527" b="20967"/>
          <a:stretch/>
        </p:blipFill>
        <p:spPr>
          <a:xfrm>
            <a:off x="4397942" y="1937846"/>
            <a:ext cx="4618054" cy="30680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171" r="31183"/>
          <a:stretch/>
        </p:blipFill>
        <p:spPr>
          <a:xfrm>
            <a:off x="6922296" y="-236562"/>
            <a:ext cx="1970184" cy="265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24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t="29000" b="-1800"/>
          <a:stretch/>
        </p:blipFill>
        <p:spPr>
          <a:xfrm>
            <a:off x="1151620" y="195486"/>
            <a:ext cx="6840760" cy="3448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524" y="3682597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По итогам доклада о результатах университетской экспедиции Послов русского языка </a:t>
            </a:r>
          </a:p>
          <a:p>
            <a:pPr algn="ctr"/>
            <a:r>
              <a:rPr lang="ru-RU" sz="1600" b="1" dirty="0"/>
              <a:t>на Медиафоруме "Русский язык: Образование. Коммуникация. Партнёрство", </a:t>
            </a:r>
          </a:p>
          <a:p>
            <a:pPr algn="ctr"/>
            <a:r>
              <a:rPr lang="ru-RU" sz="1600" b="1" dirty="0"/>
              <a:t>прошедшем в Государственном институте русского языка им. А.С. Пушкина, </a:t>
            </a:r>
          </a:p>
          <a:p>
            <a:pPr algn="ctr"/>
            <a:r>
              <a:rPr lang="ru-RU" sz="1600" b="1" dirty="0"/>
              <a:t>Алтайскому государственному университету присвоен статус </a:t>
            </a:r>
          </a:p>
          <a:p>
            <a:pPr algn="ctr"/>
            <a:r>
              <a:rPr lang="ru-RU" sz="1600" b="1" dirty="0"/>
              <a:t>Опорного вуза международной волонтерской программы «Послы русского языка в мире»</a:t>
            </a:r>
            <a:endParaRPr lang="ru-RU" sz="1600" b="1" dirty="0">
              <a:solidFill>
                <a:srgbClr val="1D1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533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280</Words>
  <Application>Microsoft Office PowerPoint</Application>
  <PresentationFormat>Экран (16:9)</PresentationFormat>
  <Paragraphs>40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</dc:creator>
  <cp:lastModifiedBy>Целевич Антон Анатольевич</cp:lastModifiedBy>
  <cp:revision>76</cp:revision>
  <dcterms:created xsi:type="dcterms:W3CDTF">2016-06-28T14:07:50Z</dcterms:created>
  <dcterms:modified xsi:type="dcterms:W3CDTF">2017-12-05T06:39:20Z</dcterms:modified>
</cp:coreProperties>
</file>