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3" r:id="rId3"/>
    <p:sldId id="280" r:id="rId4"/>
    <p:sldId id="265" r:id="rId5"/>
    <p:sldId id="282" r:id="rId6"/>
    <p:sldId id="259" r:id="rId7"/>
    <p:sldId id="281" r:id="rId8"/>
    <p:sldId id="273" r:id="rId9"/>
    <p:sldId id="288" r:id="rId10"/>
    <p:sldId id="275" r:id="rId11"/>
    <p:sldId id="290" r:id="rId12"/>
    <p:sldId id="274" r:id="rId13"/>
    <p:sldId id="289" r:id="rId14"/>
    <p:sldId id="268" r:id="rId15"/>
    <p:sldId id="279" r:id="rId16"/>
    <p:sldId id="29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5CA9B-A927-4ED4-922E-EA390F42DC38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49C34-B296-4D9C-822C-BB1DD4547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7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9C34-B296-4D9C-822C-BB1DD4547AA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4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71600"/>
            <a:ext cx="7845496" cy="364157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Список для награждения работников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ФГБОУ ВО «Алтайский государственный университет»</a:t>
            </a:r>
          </a:p>
        </p:txBody>
      </p:sp>
    </p:spTree>
    <p:extLst>
      <p:ext uri="{BB962C8B-B14F-4D97-AF65-F5344CB8AC3E}">
        <p14:creationId xmlns:p14="http://schemas.microsoft.com/office/powerpoint/2010/main" val="1254405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/>
              <a:t>Администрация Железнодорожного района города Барнаула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Почетная грамота</a:t>
            </a:r>
          </a:p>
          <a:p>
            <a:pPr lvl="0" algn="just"/>
            <a:r>
              <a:rPr lang="ru-RU" sz="1800" dirty="0" err="1"/>
              <a:t>Артюхина</a:t>
            </a:r>
            <a:r>
              <a:rPr lang="ru-RU" sz="1800" dirty="0"/>
              <a:t> Валентина Андреевна, доцент кафедры эмпирической социологии и </a:t>
            </a:r>
            <a:r>
              <a:rPr lang="ru-RU" sz="1800" dirty="0" err="1"/>
              <a:t>конфликтологии</a:t>
            </a:r>
            <a:r>
              <a:rPr lang="ru-RU" sz="1800" dirty="0"/>
              <a:t>;</a:t>
            </a:r>
          </a:p>
          <a:p>
            <a:pPr lvl="0" algn="just"/>
            <a:r>
              <a:rPr lang="ru-RU" sz="1800" dirty="0"/>
              <a:t>Глушко Иван Александрович, администратор комбината общественного питания;</a:t>
            </a:r>
          </a:p>
          <a:p>
            <a:pPr lvl="0" algn="just"/>
            <a:r>
              <a:rPr lang="ru-RU" sz="1800" dirty="0"/>
              <a:t>Жданова Ольга Александровна, ведущий программист кафедры математического анализа;</a:t>
            </a:r>
          </a:p>
          <a:p>
            <a:pPr lvl="0" algn="just"/>
            <a:r>
              <a:rPr lang="ru-RU" sz="1800" dirty="0"/>
              <a:t>Журавлева Виктория Владимировна, специалист по учебно-методической работе 1 категории кафедры информационной безопасности;</a:t>
            </a:r>
          </a:p>
          <a:p>
            <a:pPr lvl="0" algn="just"/>
            <a:r>
              <a:rPr lang="ru-RU" sz="1800" dirty="0" err="1"/>
              <a:t>Журенкова</a:t>
            </a:r>
            <a:r>
              <a:rPr lang="ru-RU" sz="1800" dirty="0"/>
              <a:t> Богдана Сергеевна, техник 1 категории кафедры радиофизики и теоретической физики;</a:t>
            </a:r>
          </a:p>
          <a:p>
            <a:pPr lvl="0" algn="just"/>
            <a:r>
              <a:rPr lang="ru-RU" sz="1800" dirty="0" err="1"/>
              <a:t>Иркитова</a:t>
            </a:r>
            <a:r>
              <a:rPr lang="ru-RU" sz="1800" dirty="0"/>
              <a:t> Алена Николаевна, доцент кафедры экологии, биохимии и биотехнологии;</a:t>
            </a:r>
          </a:p>
          <a:p>
            <a:pPr lvl="0" algn="just"/>
            <a:r>
              <a:rPr lang="ru-RU" sz="1800" dirty="0"/>
              <a:t>Коваль Ксения Игоревна, специалист по учебно-методической работе 1 категории кафедры общей социологии;</a:t>
            </a:r>
          </a:p>
          <a:p>
            <a:pPr lvl="0" algn="just"/>
            <a:r>
              <a:rPr lang="ru-RU" sz="1800" dirty="0" err="1"/>
              <a:t>Куцева</a:t>
            </a:r>
            <a:r>
              <a:rPr lang="ru-RU" sz="1800" dirty="0"/>
              <a:t> Елена Владимировна, ведущий инженер-лаборант кафедры зоологии и физиологии;</a:t>
            </a:r>
          </a:p>
        </p:txBody>
      </p:sp>
    </p:spTree>
    <p:extLst>
      <p:ext uri="{BB962C8B-B14F-4D97-AF65-F5344CB8AC3E}">
        <p14:creationId xmlns:p14="http://schemas.microsoft.com/office/powerpoint/2010/main" val="68717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47087"/>
            <a:ext cx="45719" cy="45719"/>
          </a:xfrm>
        </p:spPr>
        <p:txBody>
          <a:bodyPr>
            <a:normAutofit fontScale="90000"/>
          </a:bodyPr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1896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1800" dirty="0"/>
              <a:t>Ненашева Галина Ильинична, доцент кафедры физической географии и геоинформационных систем;</a:t>
            </a:r>
          </a:p>
          <a:p>
            <a:pPr lvl="0" algn="just"/>
            <a:r>
              <a:rPr lang="ru-RU" sz="1800" dirty="0"/>
              <a:t>Пожарская Ксения Александровна, доцент кафедры отечественной истории;</a:t>
            </a:r>
          </a:p>
          <a:p>
            <a:pPr lvl="0" algn="just"/>
            <a:r>
              <a:rPr lang="ru-RU" sz="1800" dirty="0"/>
              <a:t>Рябко Наталья Валерьевна, заведующий сектором научной библиотеки;</a:t>
            </a:r>
          </a:p>
          <a:p>
            <a:pPr lvl="0" algn="just"/>
            <a:r>
              <a:rPr lang="ru-RU" sz="1800" dirty="0" err="1"/>
              <a:t>Синкин</a:t>
            </a:r>
            <a:r>
              <a:rPr lang="ru-RU" sz="1800" dirty="0"/>
              <a:t> Константин Анатольевич, доцент кафедры теории и истории государства и права;</a:t>
            </a:r>
          </a:p>
          <a:p>
            <a:pPr lvl="0" algn="just"/>
            <a:r>
              <a:rPr lang="ru-RU" sz="1800" dirty="0" err="1"/>
              <a:t>Хлебова</a:t>
            </a:r>
            <a:r>
              <a:rPr lang="ru-RU" sz="1800" dirty="0"/>
              <a:t> Любовь Петровна, доцент кафедры экологии, биохимии и биотехнологии;</a:t>
            </a:r>
          </a:p>
          <a:p>
            <a:pPr lvl="0" algn="just"/>
            <a:r>
              <a:rPr lang="ru-RU" sz="1800" dirty="0" err="1"/>
              <a:t>Чепрасова</a:t>
            </a:r>
            <a:r>
              <a:rPr lang="ru-RU" sz="1800" dirty="0"/>
              <a:t> Марина Юрьевна, доцент кафедры органической химии;</a:t>
            </a:r>
          </a:p>
          <a:p>
            <a:pPr lvl="0" algn="just"/>
            <a:r>
              <a:rPr lang="ru-RU" sz="1800" dirty="0" err="1"/>
              <a:t>Шуклина</a:t>
            </a:r>
            <a:r>
              <a:rPr lang="ru-RU" sz="1800" dirty="0"/>
              <a:t> Людмила Михайловна, ведущий библиотекарь научной библиотеки;</a:t>
            </a:r>
          </a:p>
          <a:p>
            <a:pPr lvl="0" algn="just"/>
            <a:r>
              <a:rPr lang="ru-RU" sz="1800" dirty="0" err="1"/>
              <a:t>Шелюгина</a:t>
            </a:r>
            <a:r>
              <a:rPr lang="ru-RU" sz="1800" dirty="0"/>
              <a:t> Ольга Александровна, доцент кафедры культурологии и дизайна;</a:t>
            </a:r>
          </a:p>
          <a:p>
            <a:pPr lvl="0" algn="just"/>
            <a:r>
              <a:rPr lang="ru-RU" sz="1800" dirty="0" err="1"/>
              <a:t>Шерер</a:t>
            </a:r>
            <a:r>
              <a:rPr lang="ru-RU" sz="1800" dirty="0"/>
              <a:t> Марина Анатольевна, ведущий </a:t>
            </a:r>
            <a:r>
              <a:rPr lang="ru-RU" sz="1800" dirty="0" err="1"/>
              <a:t>документовед</a:t>
            </a:r>
            <a:r>
              <a:rPr lang="ru-RU" sz="1800" dirty="0"/>
              <a:t>  деканата факультета искусств и дизайна;</a:t>
            </a:r>
          </a:p>
          <a:p>
            <a:pPr lvl="0" algn="just"/>
            <a:r>
              <a:rPr lang="ru-RU" sz="1800" dirty="0"/>
              <a:t>Яковлева Вероника Александровна, начальник отдела договорной и претензионной работы;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000" b="1" i="1" dirty="0"/>
              <a:t>Администрация Центрального района города Барнаула</a:t>
            </a:r>
            <a:endParaRPr lang="ru-RU" sz="3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363272" cy="5669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/>
              <a:t>Почетная грамота</a:t>
            </a:r>
          </a:p>
          <a:p>
            <a:pPr lvl="0" algn="just"/>
            <a:r>
              <a:rPr lang="ru-RU" sz="1800" dirty="0"/>
              <a:t>Аксёнова Надежда Владимировна, преподаватель СПО КОЛЛЕДЖА;</a:t>
            </a:r>
          </a:p>
          <a:p>
            <a:pPr lvl="0" algn="just"/>
            <a:r>
              <a:rPr lang="ru-RU" sz="1800" dirty="0"/>
              <a:t>Арнаут Дарья Васильевна, преподаватель СПО КОЛЛЕДЖА;</a:t>
            </a:r>
          </a:p>
          <a:p>
            <a:pPr lvl="0" algn="just"/>
            <a:r>
              <a:rPr lang="ru-RU" sz="1800" dirty="0" err="1"/>
              <a:t>Березикова</a:t>
            </a:r>
            <a:r>
              <a:rPr lang="ru-RU" sz="1800" dirty="0"/>
              <a:t> Ирина Борисовна, Ведущий </a:t>
            </a:r>
            <a:r>
              <a:rPr lang="ru-RU" sz="1800" dirty="0" err="1"/>
              <a:t>документовед</a:t>
            </a:r>
            <a:r>
              <a:rPr lang="ru-RU" sz="1800" dirty="0"/>
              <a:t> Отдел проектирования и развития образовательных программ;</a:t>
            </a:r>
          </a:p>
          <a:p>
            <a:pPr lvl="0" algn="just"/>
            <a:r>
              <a:rPr lang="ru-RU" sz="1800" dirty="0"/>
              <a:t>Губасова Олеся Евгеньевна, Начальник отдела  Отдел планирования и финансирования;</a:t>
            </a:r>
          </a:p>
          <a:p>
            <a:pPr lvl="0" algn="just"/>
            <a:r>
              <a:rPr lang="ru-RU" sz="1800" dirty="0"/>
              <a:t>Десятов Вячеслав Владимирович, Профессор Кафедра общей и прикладной филологии, литературы и русского языка;</a:t>
            </a:r>
          </a:p>
          <a:p>
            <a:pPr lvl="0" algn="just"/>
            <a:r>
              <a:rPr lang="ru-RU" sz="1800" dirty="0"/>
              <a:t>Калачев Александр Викторович, Доцент Кафедра вычислительной техники и электроники;</a:t>
            </a:r>
          </a:p>
          <a:p>
            <a:pPr lvl="0" algn="just"/>
            <a:r>
              <a:rPr lang="ru-RU" sz="1800" dirty="0"/>
              <a:t>Колосов Петр Владимирович, Доцент Кафедра органической химии;</a:t>
            </a:r>
          </a:p>
          <a:p>
            <a:pPr lvl="0" algn="just"/>
            <a:r>
              <a:rPr lang="ru-RU" sz="1800" dirty="0"/>
              <a:t>Кушнир Евгений Юрьевич, Инженер  Кафедра органической химии;</a:t>
            </a:r>
          </a:p>
          <a:p>
            <a:pPr lvl="0" algn="just"/>
            <a:r>
              <a:rPr lang="ru-RU" sz="1800" dirty="0" err="1"/>
              <a:t>Лакиза</a:t>
            </a:r>
            <a:r>
              <a:rPr lang="ru-RU" sz="1800" dirty="0"/>
              <a:t> Татьяна Владимировна, Заведующий сектором библиотеки Научная библиотека;</a:t>
            </a:r>
          </a:p>
          <a:p>
            <a:pPr algn="just"/>
            <a:r>
              <a:rPr lang="ru-RU" sz="1800" dirty="0"/>
              <a:t>Маслова Ольга Андреевна, Доцент  Кафедра физической и неорганической химии;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7965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411481" y="1847087"/>
            <a:ext cx="45719" cy="45719"/>
          </a:xfrm>
        </p:spPr>
        <p:txBody>
          <a:bodyPr>
            <a:normAutofit fontScale="90000"/>
          </a:bodyPr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Autofit/>
          </a:bodyPr>
          <a:lstStyle/>
          <a:p>
            <a:pPr lvl="0" algn="just"/>
            <a:r>
              <a:rPr lang="ru-RU" sz="1800" dirty="0"/>
              <a:t>Микушина Ирина Владимировна, доцент кафедры органической химии;</a:t>
            </a:r>
          </a:p>
          <a:p>
            <a:pPr lvl="0" algn="just"/>
            <a:r>
              <a:rPr lang="ru-RU" sz="1800" dirty="0"/>
              <a:t>Неженцева Наталья Владимировна, доцент кафедры документоведения, архивоведения и исторической информатики;</a:t>
            </a:r>
          </a:p>
          <a:p>
            <a:pPr lvl="0" algn="just"/>
            <a:r>
              <a:rPr lang="ru-RU" sz="1800" dirty="0"/>
              <a:t>Неклюдова Ирина Дмитриевна, специалист по учебно-методической работе 1 категории отдела планирования и сопровождения учебного процесса;</a:t>
            </a:r>
          </a:p>
          <a:p>
            <a:pPr lvl="0" algn="just"/>
            <a:r>
              <a:rPr lang="ru-RU" sz="1800" dirty="0"/>
              <a:t>Останин Олег Васильевич, заведующий кафедрой физической географии и геоинформационных систем;</a:t>
            </a:r>
          </a:p>
          <a:p>
            <a:pPr lvl="0" algn="just"/>
            <a:r>
              <a:rPr lang="ru-RU" sz="1800" dirty="0"/>
              <a:t>Перебоева Наталья Александровна, ведущий </a:t>
            </a:r>
            <a:r>
              <a:rPr lang="ru-RU" sz="1800" dirty="0" err="1"/>
              <a:t>документовед</a:t>
            </a:r>
            <a:r>
              <a:rPr lang="ru-RU" sz="1800" dirty="0"/>
              <a:t> деканата исторического факультета;</a:t>
            </a:r>
          </a:p>
          <a:p>
            <a:pPr lvl="0" algn="just"/>
            <a:r>
              <a:rPr lang="ru-RU" sz="1800" dirty="0"/>
              <a:t>Свиридова Марина Рудольфовна, специалист по учебно-методической работе 1 категории кафедры прикладной информатики в экономике, государственном и муниципальном управлении;</a:t>
            </a:r>
          </a:p>
          <a:p>
            <a:pPr lvl="0" algn="just"/>
            <a:r>
              <a:rPr lang="ru-RU" sz="1800" dirty="0"/>
              <a:t>Селиверстов Сергей Иванович, доцент кафедры международной экономики, математических методов и бизнес-информатики;</a:t>
            </a:r>
          </a:p>
          <a:p>
            <a:pPr lvl="0" algn="just"/>
            <a:r>
              <a:rPr lang="ru-RU" sz="1800" dirty="0"/>
              <a:t>Смирнова Яна Константиновна, доцент кафедры общей и прикладной психологии;</a:t>
            </a:r>
          </a:p>
          <a:p>
            <a:pPr lvl="0" algn="just"/>
            <a:r>
              <a:rPr lang="ru-RU" sz="1800" dirty="0"/>
              <a:t>Черняева Ирина Валерьевна, заведующий кафедрой  истории искусства, костюма и текстиля;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u="sng" dirty="0"/>
              <a:t>Алтайский государственный университет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Почетная грамота</a:t>
            </a:r>
          </a:p>
          <a:p>
            <a:pPr lvl="0" algn="just"/>
            <a:r>
              <a:rPr lang="ru-RU" sz="1400" dirty="0" err="1"/>
              <a:t>Гречнева</a:t>
            </a:r>
            <a:r>
              <a:rPr lang="ru-RU" sz="1400" dirty="0"/>
              <a:t> Наталья Владиславовна, доцент  кафедры истории искусства, костюма и текстиля;</a:t>
            </a:r>
          </a:p>
          <a:p>
            <a:pPr lvl="0" algn="just"/>
            <a:r>
              <a:rPr lang="ru-RU" sz="1400" dirty="0"/>
              <a:t>Большакова Елена Евгеньевна, преподаватель СПО КОЛЛЕДЖ;</a:t>
            </a:r>
          </a:p>
          <a:p>
            <a:pPr lvl="0" algn="just"/>
            <a:r>
              <a:rPr lang="ru-RU" sz="1400" dirty="0" err="1"/>
              <a:t>Бортникова</a:t>
            </a:r>
            <a:r>
              <a:rPr lang="ru-RU" sz="1400" dirty="0"/>
              <a:t> Светлана Викторовна, преподаватель СПО КОЛЛЕДЖ;</a:t>
            </a:r>
          </a:p>
          <a:p>
            <a:pPr lvl="0" algn="just"/>
            <a:r>
              <a:rPr lang="ru-RU" sz="1400" dirty="0"/>
              <a:t>Вершинина Ирина Андреевна, специалист по учебно-методической работе 1 категории отдела сопровождения учебного процесса и академической мобильности;</a:t>
            </a:r>
          </a:p>
          <a:p>
            <a:pPr lvl="0" algn="just"/>
            <a:r>
              <a:rPr lang="ru-RU" sz="1400" dirty="0"/>
              <a:t>Гартман Алена Валерьевна, преподаватель СПО  КОЛЛЕДЖ;</a:t>
            </a:r>
          </a:p>
          <a:p>
            <a:pPr lvl="0" algn="just"/>
            <a:r>
              <a:rPr lang="ru-RU" sz="1400" dirty="0"/>
              <a:t>Игнатенко Мария Николаевна, старший преподаватель кафедры рекреационной географии, туризма и регионального маркетинга;</a:t>
            </a:r>
          </a:p>
          <a:p>
            <a:pPr lvl="0" algn="just"/>
            <a:r>
              <a:rPr lang="ru-RU" sz="1400" dirty="0" err="1"/>
              <a:t>Каркавина</a:t>
            </a:r>
            <a:r>
              <a:rPr lang="ru-RU" sz="1400" dirty="0"/>
              <a:t> Оксана Владимировна, доцент  кафедры германского языкознания и иностранных языков;</a:t>
            </a:r>
          </a:p>
          <a:p>
            <a:pPr lvl="0" algn="just"/>
            <a:r>
              <a:rPr lang="ru-RU" sz="1400" dirty="0" err="1"/>
              <a:t>Катунина</a:t>
            </a:r>
            <a:r>
              <a:rPr lang="ru-RU" sz="1400" dirty="0"/>
              <a:t> Елена Сергеевна, старший преподаватель кафедры иностранных языков исторического факультета;</a:t>
            </a:r>
          </a:p>
          <a:p>
            <a:pPr lvl="0" algn="just"/>
            <a:r>
              <a:rPr lang="ru-RU" sz="1400" dirty="0"/>
              <a:t>Киреева Инна Геннадьевна, ведущий </a:t>
            </a:r>
            <a:r>
              <a:rPr lang="ru-RU" sz="1400" dirty="0" err="1"/>
              <a:t>документовед</a:t>
            </a:r>
            <a:r>
              <a:rPr lang="ru-RU" sz="1400" dirty="0"/>
              <a:t> КОЛЛЕДЖ;</a:t>
            </a:r>
          </a:p>
          <a:p>
            <a:pPr lvl="0" algn="just"/>
            <a:r>
              <a:rPr lang="ru-RU" sz="1400" dirty="0" err="1"/>
              <a:t>Колеватова</a:t>
            </a:r>
            <a:r>
              <a:rPr lang="ru-RU" sz="1400" dirty="0"/>
              <a:t> Елена Яковлевна, ведущий инженер кафедры органической химии;</a:t>
            </a:r>
          </a:p>
          <a:p>
            <a:pPr lvl="0" algn="just"/>
            <a:r>
              <a:rPr lang="ru-RU" sz="1400" dirty="0" err="1"/>
              <a:t>Корниевская</a:t>
            </a:r>
            <a:r>
              <a:rPr lang="ru-RU" sz="1400" dirty="0"/>
              <a:t> Татьяна Валерьевна, старший преподаватель кафедры ботаники;</a:t>
            </a:r>
          </a:p>
          <a:p>
            <a:pPr lvl="0" algn="just"/>
            <a:r>
              <a:rPr lang="ru-RU" sz="1400" dirty="0" err="1"/>
              <a:t>Крейдун</a:t>
            </a:r>
            <a:r>
              <a:rPr lang="ru-RU" sz="1400" dirty="0"/>
              <a:t> Юрий Александрович, профессор кафедры культурологии и дизайна;</a:t>
            </a:r>
          </a:p>
          <a:p>
            <a:pPr lvl="0" algn="just"/>
            <a:r>
              <a:rPr lang="ru-RU" sz="1400" dirty="0"/>
              <a:t>Миненко Надежда Борисовна, специалист по учебно-методической работе 2 категории кафедры общей и прикладной филологии, литературы и русского языка;</a:t>
            </a:r>
          </a:p>
        </p:txBody>
      </p:sp>
    </p:spTree>
    <p:extLst>
      <p:ext uri="{BB962C8B-B14F-4D97-AF65-F5344CB8AC3E}">
        <p14:creationId xmlns:p14="http://schemas.microsoft.com/office/powerpoint/2010/main" val="1974290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45719" cy="45719"/>
          </a:xfrm>
        </p:spPr>
        <p:txBody>
          <a:bodyPr>
            <a:normAutofit fontScale="90000"/>
          </a:bodyPr>
          <a:lstStyle/>
          <a:p>
            <a:endParaRPr lang="ru-RU" sz="1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lvl="0" algn="just"/>
            <a:r>
              <a:rPr lang="ru-RU" sz="1400" dirty="0"/>
              <a:t>Муранова Анна Александровна, ведущий экономист отдела планирования и финансирования;</a:t>
            </a:r>
          </a:p>
          <a:p>
            <a:pPr lvl="0" algn="just"/>
            <a:r>
              <a:rPr lang="ru-RU" sz="1400" dirty="0"/>
              <a:t>Назаров Вячеслав Валентинович, начальник управления правового обеспечения;</a:t>
            </a:r>
          </a:p>
          <a:p>
            <a:pPr lvl="0" algn="just"/>
            <a:r>
              <a:rPr lang="ru-RU" sz="1400" dirty="0" err="1"/>
              <a:t>Пойдина</a:t>
            </a:r>
            <a:r>
              <a:rPr lang="ru-RU" sz="1400" dirty="0"/>
              <a:t> Татьяна Витальевна, доцент кафедры культурологии и дизайна;</a:t>
            </a:r>
          </a:p>
          <a:p>
            <a:pPr lvl="0" algn="just"/>
            <a:r>
              <a:rPr lang="ru-RU" sz="1400" dirty="0"/>
              <a:t>Полковникова Анастасия Федоровна, ведущий экономист отдела планирования и финансирования;</a:t>
            </a:r>
          </a:p>
          <a:p>
            <a:pPr lvl="0" algn="just"/>
            <a:r>
              <a:rPr lang="ru-RU" sz="1400" dirty="0" err="1"/>
              <a:t>Сибин</a:t>
            </a:r>
            <a:r>
              <a:rPr lang="ru-RU" sz="1400" dirty="0"/>
              <a:t> Антон Николаевич, старший преподаватель кафедры дифференциальных уравнений;</a:t>
            </a:r>
          </a:p>
          <a:p>
            <a:pPr lvl="0" algn="just"/>
            <a:r>
              <a:rPr lang="ru-RU" sz="1400" dirty="0" err="1"/>
              <a:t>Стенина</a:t>
            </a:r>
            <a:r>
              <a:rPr lang="ru-RU" sz="1400" dirty="0"/>
              <a:t> Ольга Ивановна, повар комбинат общественного питания;</a:t>
            </a:r>
          </a:p>
          <a:p>
            <a:pPr lvl="0" algn="just"/>
            <a:r>
              <a:rPr lang="ru-RU" sz="1400" dirty="0" err="1"/>
              <a:t>Торбик</a:t>
            </a:r>
            <a:r>
              <a:rPr lang="ru-RU" sz="1400" dirty="0"/>
              <a:t> Яна Дмитриевна, методист отделения природопользования, сервиса и туризма;</a:t>
            </a:r>
          </a:p>
          <a:p>
            <a:pPr lvl="0" algn="just"/>
            <a:r>
              <a:rPr lang="ru-RU" sz="1400" dirty="0" err="1"/>
              <a:t>Трункина</a:t>
            </a:r>
            <a:r>
              <a:rPr lang="ru-RU" sz="1400" dirty="0"/>
              <a:t> Полина Сергеевна, библиотекарь 1 категории научной библиотеки;</a:t>
            </a:r>
          </a:p>
          <a:p>
            <a:pPr lvl="0" algn="just"/>
            <a:r>
              <a:rPr lang="ru-RU" sz="1400" dirty="0" err="1"/>
              <a:t>Турлюн</a:t>
            </a:r>
            <a:r>
              <a:rPr lang="ru-RU" sz="1400" dirty="0"/>
              <a:t> Любовь Николаевна, доцент кафедры культурологии и дизайна;</a:t>
            </a:r>
          </a:p>
          <a:p>
            <a:pPr lvl="0" algn="just"/>
            <a:r>
              <a:rPr lang="ru-RU" sz="1400" dirty="0"/>
              <a:t>Уланов Петр Николаевич, старший преподаватель кафедры вычислительной техники и электроники;</a:t>
            </a:r>
          </a:p>
          <a:p>
            <a:pPr lvl="0" algn="just"/>
            <a:r>
              <a:rPr lang="ru-RU" sz="1400" dirty="0" err="1"/>
              <a:t>Ворожбит</a:t>
            </a:r>
            <a:r>
              <a:rPr lang="ru-RU" sz="1400" dirty="0"/>
              <a:t> Елена Геннадьевна, доцент кафедры экономики </a:t>
            </a:r>
            <a:r>
              <a:rPr lang="ru-RU" sz="1400" dirty="0" err="1"/>
              <a:t>Рубцовский</a:t>
            </a:r>
            <a:r>
              <a:rPr lang="ru-RU" sz="1400" dirty="0"/>
              <a:t> институт;</a:t>
            </a:r>
          </a:p>
          <a:p>
            <a:pPr lvl="0" algn="just"/>
            <a:r>
              <a:rPr lang="ru-RU" sz="1400" dirty="0" err="1"/>
              <a:t>Выскребенцева</a:t>
            </a:r>
            <a:r>
              <a:rPr lang="ru-RU" sz="1400" dirty="0"/>
              <a:t> Анна Сергеевна, доцент кафедры экономики </a:t>
            </a:r>
            <a:r>
              <a:rPr lang="ru-RU" sz="1400" dirty="0" err="1"/>
              <a:t>Рубцовский</a:t>
            </a:r>
            <a:r>
              <a:rPr lang="ru-RU" sz="1400" dirty="0"/>
              <a:t> институт;</a:t>
            </a:r>
          </a:p>
          <a:p>
            <a:pPr lvl="0" algn="just"/>
            <a:r>
              <a:rPr lang="ru-RU" sz="1400" dirty="0"/>
              <a:t>Шевченко Алеся Сергеевна, доцент кафедры математики и прикладной информатики </a:t>
            </a:r>
            <a:r>
              <a:rPr lang="ru-RU" sz="1400" dirty="0" err="1"/>
              <a:t>Рубцовский</a:t>
            </a:r>
            <a:r>
              <a:rPr lang="ru-RU" sz="1400" dirty="0"/>
              <a:t> институт;</a:t>
            </a:r>
          </a:p>
          <a:p>
            <a:pPr marL="0" indent="0" algn="just">
              <a:buNone/>
            </a:pPr>
            <a:endParaRPr lang="ru-RU" sz="1400" dirty="0"/>
          </a:p>
          <a:p>
            <a:pPr lvl="0" algn="just"/>
            <a:endParaRPr lang="ru-RU" sz="1400" dirty="0"/>
          </a:p>
          <a:p>
            <a:pPr lvl="0" algn="just"/>
            <a:endParaRPr lang="ru-RU" sz="1400" dirty="0"/>
          </a:p>
          <a:p>
            <a:pPr lvl="0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1660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01368"/>
            <a:ext cx="45719" cy="45719"/>
          </a:xfrm>
        </p:spPr>
        <p:txBody>
          <a:bodyPr>
            <a:no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pPr lvl="0"/>
            <a:endParaRPr lang="ru-RU" sz="1200" dirty="0"/>
          </a:p>
          <a:p>
            <a:pPr marL="0" lvl="0" indent="0" algn="ctr">
              <a:buNone/>
            </a:pPr>
            <a:r>
              <a:rPr lang="ru-RU" sz="2400" dirty="0"/>
              <a:t>Благодарственное письмо</a:t>
            </a:r>
            <a:endParaRPr lang="ru-RU" sz="1200" dirty="0"/>
          </a:p>
          <a:p>
            <a:pPr lvl="0"/>
            <a:r>
              <a:rPr lang="ru-RU" sz="1400" dirty="0"/>
              <a:t>Баранова Татьяна Витальевна, методист КОЛЛЕДЖ;</a:t>
            </a:r>
          </a:p>
          <a:p>
            <a:pPr lvl="0"/>
            <a:r>
              <a:rPr lang="ru-RU" sz="1400" dirty="0"/>
              <a:t>Бровко Елена Сергеевна, инженер-лаборант кафедры экологии, биохимии и биотехнологии;</a:t>
            </a:r>
          </a:p>
          <a:p>
            <a:pPr lvl="0" algn="just"/>
            <a:r>
              <a:rPr lang="ru-RU" sz="1400" dirty="0"/>
              <a:t>Герстнер Ирина Петровна, заведующий бюро расписаний;</a:t>
            </a:r>
          </a:p>
          <a:p>
            <a:pPr lvl="0" algn="just"/>
            <a:r>
              <a:rPr lang="ru-RU" sz="1400" dirty="0"/>
              <a:t>Гудкова Полина Дмитриевна, доцент  кафедры ботаники;</a:t>
            </a:r>
          </a:p>
          <a:p>
            <a:pPr algn="just"/>
            <a:r>
              <a:rPr lang="ru-RU" sz="1400" dirty="0" err="1"/>
              <a:t>Дворянчикова</a:t>
            </a:r>
            <a:r>
              <a:rPr lang="ru-RU" sz="1400" dirty="0"/>
              <a:t> Наталья Сергеевна, лаборант кафедры регионоведения России, национальных и государственно-конфессиональных отношений;</a:t>
            </a:r>
          </a:p>
          <a:p>
            <a:pPr lvl="0" algn="just"/>
            <a:r>
              <a:rPr lang="ru-RU" sz="1400" dirty="0"/>
              <a:t>Канакова Анна Евгеньевна, доцент кафедры конституционного и международного права;</a:t>
            </a:r>
          </a:p>
          <a:p>
            <a:pPr algn="just"/>
            <a:r>
              <a:rPr lang="ru-RU" sz="1400" dirty="0"/>
              <a:t>Латышева Ольга Анатольевна, доцент кафедры экономической географии и картографии;</a:t>
            </a:r>
          </a:p>
          <a:p>
            <a:pPr lvl="0" algn="just"/>
            <a:r>
              <a:rPr lang="ru-RU" sz="1400" dirty="0" err="1"/>
              <a:t>Лузанова</a:t>
            </a:r>
            <a:r>
              <a:rPr lang="ru-RU" sz="1400" dirty="0"/>
              <a:t> Марина Вадимовна, кондитер комбината общественного питания;</a:t>
            </a:r>
          </a:p>
          <a:p>
            <a:pPr lvl="0" algn="just"/>
            <a:r>
              <a:rPr lang="ru-RU" sz="1400" dirty="0"/>
              <a:t>Москайкина Лариса Михайловна, ведущий экономист отдела экономики, статистики и заработной платы;</a:t>
            </a:r>
          </a:p>
          <a:p>
            <a:pPr lvl="0" algn="just"/>
            <a:r>
              <a:rPr lang="ru-RU" sz="1400" dirty="0" err="1"/>
              <a:t>Нечунаева</a:t>
            </a:r>
            <a:r>
              <a:rPr lang="ru-RU" sz="1400" dirty="0"/>
              <a:t> Марина Николаевна, специалист по учебно-методической работе 2 категории отдела планирования и сопровождения учебного процесса;</a:t>
            </a:r>
          </a:p>
          <a:p>
            <a:pPr lvl="0" algn="just"/>
            <a:r>
              <a:rPr lang="ru-RU" sz="1400" dirty="0"/>
              <a:t>Осипов Александр Сергеевич, бригадир на участках основного производства комбината общественного питания;</a:t>
            </a:r>
          </a:p>
          <a:p>
            <a:pPr lvl="0" algn="just"/>
            <a:r>
              <a:rPr lang="ru-RU" sz="1400" dirty="0" err="1"/>
              <a:t>Стецов</a:t>
            </a:r>
            <a:r>
              <a:rPr lang="ru-RU" sz="1400" dirty="0"/>
              <a:t> Григорий Яковлевич , профессор кафедры ботаники;</a:t>
            </a:r>
          </a:p>
          <a:p>
            <a:pPr lvl="0" algn="just"/>
            <a:r>
              <a:rPr lang="ru-RU" sz="1400" dirty="0" err="1"/>
              <a:t>Стребкова</a:t>
            </a:r>
            <a:r>
              <a:rPr lang="ru-RU" sz="1400" dirty="0"/>
              <a:t> Алёна Сергеевна, специалист по учебно-методической работе  кафедры природопользования и геоэкологии;</a:t>
            </a:r>
          </a:p>
          <a:p>
            <a:pPr algn="just"/>
            <a:r>
              <a:rPr lang="ru-RU" sz="1400" dirty="0"/>
              <a:t>Филиппова Елена Валентиновна, специалист по учебно-методической работе 1 категории отдела сопровождения учебного процесса и академической мобильности;</a:t>
            </a:r>
          </a:p>
          <a:p>
            <a:pPr marL="0" lvl="0" indent="0" algn="just">
              <a:buNone/>
            </a:pPr>
            <a:endParaRPr lang="ru-RU" sz="1400" dirty="0"/>
          </a:p>
          <a:p>
            <a:pPr lvl="0" algn="just"/>
            <a:endParaRPr lang="ru-RU" sz="1200" dirty="0"/>
          </a:p>
          <a:p>
            <a:pPr algn="just"/>
            <a:endParaRPr lang="ru-RU" sz="1200" dirty="0"/>
          </a:p>
          <a:p>
            <a:pPr lvl="0" algn="just"/>
            <a:endParaRPr lang="ru-RU" sz="1200" dirty="0"/>
          </a:p>
          <a:p>
            <a:pPr algn="just"/>
            <a:endParaRPr lang="ru-RU" sz="1200" dirty="0"/>
          </a:p>
          <a:p>
            <a:pPr lvl="0" algn="just"/>
            <a:endParaRPr lang="ru-RU" sz="1200" dirty="0"/>
          </a:p>
          <a:p>
            <a:pPr lvl="0"/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2043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82402"/>
          </a:xfrm>
        </p:spPr>
        <p:txBody>
          <a:bodyPr>
            <a:normAutofit/>
          </a:bodyPr>
          <a:lstStyle/>
          <a:p>
            <a:pPr algn="ctr"/>
            <a:r>
              <a:rPr lang="ru-RU" sz="3000" b="1" i="1" u="sng" dirty="0"/>
              <a:t>Министерство науки и высшего образования</a:t>
            </a:r>
            <a:br>
              <a:rPr lang="ru-RU" sz="3000" b="1" i="1" u="sng" dirty="0"/>
            </a:br>
            <a:r>
              <a:rPr lang="ru-RU" sz="3000" b="1" i="1" u="sng" dirty="0"/>
              <a:t>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85926"/>
            <a:ext cx="8229600" cy="4754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Почетное звание «Почетный работник сферы образования Российской Федерации»</a:t>
            </a:r>
          </a:p>
          <a:p>
            <a:pPr marL="0" indent="0" algn="just">
              <a:buNone/>
            </a:pP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/>
              <a:t>Дашковский Петр Константинович, заведующий кафедрой  регионоведения России, национальных и государственно-конфессиональных отношений;</a:t>
            </a:r>
          </a:p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81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ru-RU" sz="3000" b="1" i="1" u="sng" dirty="0"/>
              <a:t>Министерство науки и высшего образования Российской Федерации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799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</a:t>
            </a:r>
          </a:p>
          <a:p>
            <a:pPr lvl="0" algn="just"/>
            <a:r>
              <a:rPr lang="ru-RU" sz="1800" dirty="0"/>
              <a:t>Белозерских Василий Вениаминович, старший преподаватель кафедры вычислительной техники и электроники;</a:t>
            </a:r>
          </a:p>
          <a:p>
            <a:pPr lvl="0" algn="just"/>
            <a:r>
              <a:rPr lang="ru-RU" sz="1800" dirty="0"/>
              <a:t>Маркин Вадим Иванович, доцент  кафедры органической химии;</a:t>
            </a:r>
          </a:p>
          <a:p>
            <a:pPr lvl="0" algn="just"/>
            <a:r>
              <a:rPr lang="ru-RU" sz="1800" dirty="0"/>
              <a:t>Сперанская Наталья Юрьевна, доцент  кафедры ботаники;</a:t>
            </a:r>
          </a:p>
          <a:p>
            <a:pPr lvl="0" algn="just"/>
            <a:r>
              <a:rPr lang="ru-RU" sz="1800" dirty="0"/>
              <a:t>Чудова Светлана Георгиевна, заведующий кафедрой социальной работы;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473" y="476672"/>
            <a:ext cx="8225327" cy="648072"/>
          </a:xfrm>
        </p:spPr>
        <p:txBody>
          <a:bodyPr>
            <a:normAutofit/>
          </a:bodyPr>
          <a:lstStyle/>
          <a:p>
            <a:pPr algn="ctr"/>
            <a:r>
              <a:rPr lang="ru-RU" sz="3000" b="1" i="1" u="sng" dirty="0"/>
              <a:t>Правительство Алтайского края</a:t>
            </a:r>
            <a:endParaRPr lang="ru-RU" sz="30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Медаль «За заслуги в труде»</a:t>
            </a:r>
          </a:p>
          <a:p>
            <a:pPr lvl="0" algn="just"/>
            <a:r>
              <a:rPr lang="ru-RU" sz="1800" dirty="0" err="1"/>
              <a:t>Чернышов</a:t>
            </a:r>
            <a:r>
              <a:rPr lang="ru-RU" sz="1800" dirty="0"/>
              <a:t> Юрий Георгиевич, заведующий кафедрой всеобщей истории и международных отношений;</a:t>
            </a:r>
          </a:p>
          <a:p>
            <a:pPr lvl="0" algn="just"/>
            <a:r>
              <a:rPr lang="ru-RU" sz="1800" dirty="0"/>
              <a:t>Лукашевич Елена Васильевна, заведующий кафедрой теории и практики журналистики;</a:t>
            </a:r>
          </a:p>
          <a:p>
            <a:pPr lvl="0" algn="just"/>
            <a:r>
              <a:rPr lang="ru-RU" sz="1800" dirty="0"/>
              <a:t>Халина Наталья Васильевна, профессор кафедры связей с общественностью и рекламы;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 algn="ctr">
              <a:buNone/>
            </a:pPr>
            <a:r>
              <a:rPr lang="ru-RU" sz="2400" dirty="0"/>
              <a:t>Почетная грамота </a:t>
            </a:r>
          </a:p>
          <a:p>
            <a:pPr lvl="0" algn="just"/>
            <a:r>
              <a:rPr lang="ru-RU" sz="1800" dirty="0"/>
              <a:t>Аршинцева Ольга Алексеевна, доцент кафедры всеобщей истории и международных отношений;</a:t>
            </a:r>
          </a:p>
          <a:p>
            <a:pPr lvl="0" algn="just"/>
            <a:r>
              <a:rPr lang="ru-RU" sz="1800" dirty="0"/>
              <a:t>Кирюшина Ирина Викторовна, доцент кафедры гражданского права;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8013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u="sng" dirty="0"/>
              <a:t>Алтайское краевое Законодательное Собрание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39347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/>
              <a:t>Почетная грамота</a:t>
            </a:r>
          </a:p>
          <a:p>
            <a:pPr lvl="0" algn="just"/>
            <a:r>
              <a:rPr lang="ru-RU" sz="1800" dirty="0" err="1"/>
              <a:t>Баянова</a:t>
            </a:r>
            <a:r>
              <a:rPr lang="ru-RU" sz="1800" dirty="0"/>
              <a:t> Надежда Владимировна, доцент кафедры алгебры и математической логики;</a:t>
            </a:r>
          </a:p>
          <a:p>
            <a:pPr lvl="0" algn="just"/>
            <a:r>
              <a:rPr lang="ru-RU" sz="1800" dirty="0"/>
              <a:t>Евглевская Елена Вячеславовна, директор научной библиотеки;</a:t>
            </a:r>
          </a:p>
          <a:p>
            <a:pPr algn="just"/>
            <a:r>
              <a:rPr lang="ru-RU" sz="1800" dirty="0"/>
              <a:t>Дьякова Елена Владимировна, доцент кафедры финансов и кредита;</a:t>
            </a:r>
          </a:p>
          <a:p>
            <a:pPr algn="just"/>
            <a:r>
              <a:rPr lang="ru-RU" sz="1800" dirty="0"/>
              <a:t>Семина Лариса Анатольевна, профессор кафедры экономической безопасности, учета, анализа и аудита.</a:t>
            </a:r>
          </a:p>
          <a:p>
            <a:pPr lvl="0" algn="just"/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7929618" cy="9549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u="sng" dirty="0"/>
              <a:t>Министерство образования и науки                   Алтайского края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300" dirty="0"/>
              <a:t>Почетная грамота</a:t>
            </a:r>
          </a:p>
          <a:p>
            <a:pPr lvl="0" algn="just"/>
            <a:r>
              <a:rPr lang="ru-RU" sz="1700" dirty="0"/>
              <a:t>Корчагина Инна Александровна, доцент кафедры государственного и муниципального управления и права </a:t>
            </a:r>
            <a:r>
              <a:rPr lang="ru-RU" sz="1700" dirty="0" err="1"/>
              <a:t>Рубцовского</a:t>
            </a:r>
            <a:r>
              <a:rPr lang="ru-RU" sz="1700" dirty="0"/>
              <a:t> института;</a:t>
            </a:r>
          </a:p>
          <a:p>
            <a:pPr lvl="0" algn="just"/>
            <a:r>
              <a:rPr lang="ru-RU" sz="1700" dirty="0"/>
              <a:t>Мелехова Ксения Александровна, доцент кафедры истории искусства, костюма и текстиля;</a:t>
            </a:r>
          </a:p>
          <a:p>
            <a:pPr lvl="0" algn="just"/>
            <a:r>
              <a:rPr lang="ru-RU" sz="1700" dirty="0" err="1"/>
              <a:t>Мясникова</a:t>
            </a:r>
            <a:r>
              <a:rPr lang="ru-RU" sz="1700" dirty="0"/>
              <a:t> Ольга Валентиновна, доцент кафедры иностранных языков естественных факультетов ;</a:t>
            </a:r>
          </a:p>
          <a:p>
            <a:pPr lvl="0" algn="just"/>
            <a:r>
              <a:rPr lang="ru-RU" sz="1700" dirty="0"/>
              <a:t>Савченко Юлия Юрьевна, заместитель директора по научной работе </a:t>
            </a:r>
            <a:r>
              <a:rPr lang="ru-RU" sz="1700" dirty="0" err="1"/>
              <a:t>Рубцовского</a:t>
            </a:r>
            <a:r>
              <a:rPr lang="ru-RU" sz="1700" dirty="0"/>
              <a:t> института;</a:t>
            </a:r>
          </a:p>
          <a:p>
            <a:pPr lvl="0" algn="just"/>
            <a:r>
              <a:rPr lang="ru-RU" sz="1700" dirty="0"/>
              <a:t>Солопова Наталья Николаевна, доцент кафедры экономической теории;</a:t>
            </a:r>
          </a:p>
          <a:p>
            <a:pPr lvl="0" algn="just"/>
            <a:r>
              <a:rPr lang="ru-RU" sz="1700" dirty="0" err="1"/>
              <a:t>Шкурина</a:t>
            </a:r>
            <a:r>
              <a:rPr lang="ru-RU" sz="1700" dirty="0"/>
              <a:t> Нина Трофимовна, уборщик служебных помещений учебно-административный корпус "Л";</a:t>
            </a:r>
          </a:p>
        </p:txBody>
      </p:sp>
    </p:spTree>
    <p:extLst>
      <p:ext uri="{BB962C8B-B14F-4D97-AF65-F5344CB8AC3E}">
        <p14:creationId xmlns:p14="http://schemas.microsoft.com/office/powerpoint/2010/main" val="75780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285850" y="1847085"/>
            <a:ext cx="45719" cy="81716"/>
          </a:xfrm>
        </p:spPr>
        <p:txBody>
          <a:bodyPr>
            <a:normAutofit fontScale="90000"/>
          </a:bodyPr>
          <a:lstStyle/>
          <a:p>
            <a:endParaRPr lang="ru-RU" sz="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u="sng" dirty="0">
                <a:solidFill>
                  <a:schemeClr val="bg2">
                    <a:lumMod val="25000"/>
                  </a:schemeClr>
                </a:solidFill>
              </a:rPr>
              <a:t>Министерство социальной защиты Алтайского края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Почетная грамота</a:t>
            </a:r>
          </a:p>
          <a:p>
            <a:pPr marL="0" indent="0" algn="ctr">
              <a:buNone/>
            </a:pPr>
            <a:endParaRPr lang="ru-RU" sz="2000" dirty="0"/>
          </a:p>
          <a:p>
            <a:pPr lvl="0" algn="just"/>
            <a:r>
              <a:rPr lang="ru-RU" sz="1800" dirty="0"/>
              <a:t>Калинина Юлия Александровна, доцент кафедры социальной работы;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000" b="1" i="1" u="sng" dirty="0"/>
              <a:t>Администрация города Барнаула</a:t>
            </a:r>
            <a:endParaRPr lang="ru-RU" sz="30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320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200" dirty="0"/>
              <a:t>Почетная грамота</a:t>
            </a:r>
          </a:p>
          <a:p>
            <a:pPr marL="0" indent="0" algn="ctr">
              <a:buNone/>
            </a:pPr>
            <a:endParaRPr lang="ru-RU" sz="1100" b="1" dirty="0"/>
          </a:p>
          <a:p>
            <a:pPr lvl="0" algn="just"/>
            <a:r>
              <a:rPr lang="ru-RU" sz="1800" dirty="0" err="1"/>
              <a:t>Алябышева</a:t>
            </a:r>
            <a:r>
              <a:rPr lang="ru-RU" sz="1800" dirty="0"/>
              <a:t> Юлия Анатольевна, доцент кафедры информатики;</a:t>
            </a:r>
          </a:p>
          <a:p>
            <a:pPr lvl="0" algn="just"/>
            <a:r>
              <a:rPr lang="ru-RU" sz="1800" dirty="0"/>
              <a:t>Асеев Сергей Юрьевич, доцент  кафедры политологии;</a:t>
            </a:r>
          </a:p>
          <a:p>
            <a:pPr lvl="0" algn="just"/>
            <a:r>
              <a:rPr lang="ru-RU" sz="1800" dirty="0"/>
              <a:t>Бежовец Андрей Александрович, начальник планово-финансового управления;</a:t>
            </a:r>
          </a:p>
          <a:p>
            <a:pPr lvl="0" algn="just"/>
            <a:r>
              <a:rPr lang="ru-RU" sz="1800" dirty="0"/>
              <a:t>Бочарова Лариса Александровна, специалист по учебно-методической работе 1 категории  кафедры менеджмента, организации бизнеса и инноваций;</a:t>
            </a:r>
          </a:p>
          <a:p>
            <a:pPr lvl="0" algn="just"/>
            <a:r>
              <a:rPr lang="ru-RU" sz="1800" dirty="0"/>
              <a:t>Брюханова Елена Александровна, доцент кафедры документоведения, архивоведения и исторической информатики;</a:t>
            </a:r>
          </a:p>
          <a:p>
            <a:pPr lvl="0" algn="just"/>
            <a:r>
              <a:rPr lang="ru-RU" sz="1800" dirty="0"/>
              <a:t>Волков Николай Викторович, доцент кафедры радиофизики и теоретической физики;</a:t>
            </a:r>
          </a:p>
          <a:p>
            <a:pPr lvl="0" algn="just"/>
            <a:r>
              <a:rPr lang="ru-RU" sz="1800" dirty="0"/>
              <a:t>Гражданкина Ольга Анатольевна, доцент кафедры финансов и кредита;</a:t>
            </a:r>
          </a:p>
          <a:p>
            <a:pPr lvl="0" algn="just"/>
            <a:r>
              <a:rPr lang="ru-RU" sz="1800" dirty="0"/>
              <a:t>Деренчук Майя Александровна, заместитель начальника управления правового обеспечения;</a:t>
            </a:r>
          </a:p>
          <a:p>
            <a:pPr lvl="0" algn="just"/>
            <a:r>
              <a:rPr lang="ru-RU" sz="1800" dirty="0"/>
              <a:t>Журавлева Вера Владимировна, доцент кафедры теоретической кибернетики и прикладной математики;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2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785926"/>
            <a:ext cx="45719" cy="61162"/>
          </a:xfrm>
        </p:spPr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lvl="0" algn="just"/>
            <a:r>
              <a:rPr lang="ru-RU" sz="1800" dirty="0"/>
              <a:t>Замятина Ольга Николаевна, доцент кафедры общей социологии;</a:t>
            </a:r>
          </a:p>
          <a:p>
            <a:pPr lvl="0" algn="just"/>
            <a:r>
              <a:rPr lang="ru-RU" sz="1800" dirty="0"/>
              <a:t>Кошкина Евгения Юрьевна, главный специалист отдела мобилизационной подготовки;</a:t>
            </a:r>
          </a:p>
          <a:p>
            <a:pPr lvl="0" algn="just"/>
            <a:r>
              <a:rPr lang="ru-RU" sz="1800" dirty="0"/>
              <a:t>Кравченко Галина Владимировна, доцент кафедры дифференциальных уравнений;</a:t>
            </a:r>
          </a:p>
          <a:p>
            <a:pPr lvl="0" algn="just"/>
            <a:r>
              <a:rPr lang="ru-RU" sz="1800" dirty="0"/>
              <a:t>Лаптева Татьяна Александровна, специалист по учебно-методической работе 1 категории кафедры управления персоналом и социально-экономических отношений;</a:t>
            </a:r>
          </a:p>
          <a:p>
            <a:pPr lvl="0" algn="just"/>
            <a:r>
              <a:rPr lang="ru-RU" sz="1800" dirty="0" err="1"/>
              <a:t>Маничева</a:t>
            </a:r>
            <a:r>
              <a:rPr lang="ru-RU" sz="1800" dirty="0"/>
              <a:t> Анастасия Станиславовна, доцент кафедры теоретической кибернетики и прикладной математики;</a:t>
            </a:r>
          </a:p>
          <a:p>
            <a:pPr lvl="0" algn="just"/>
            <a:r>
              <a:rPr lang="ru-RU" sz="1800" dirty="0"/>
              <a:t>Папина Наталья Петровна, специалист по учебно-методической работе 1 категории отдела учета, отчетности и мониторинга учебного процесса;</a:t>
            </a:r>
          </a:p>
          <a:p>
            <a:pPr lvl="0" algn="just"/>
            <a:r>
              <a:rPr lang="ru-RU" sz="1800" dirty="0"/>
              <a:t>Пашнев Владимир Валентинович, доцент кафедры вычислительной техники и электроники;</a:t>
            </a:r>
          </a:p>
          <a:p>
            <a:pPr lvl="0" algn="just"/>
            <a:r>
              <a:rPr lang="ru-RU" sz="1800" dirty="0" err="1"/>
              <a:t>Семиколенова</a:t>
            </a:r>
            <a:r>
              <a:rPr lang="ru-RU" sz="1800" dirty="0"/>
              <a:t> Марина Николаевна, доцент кафедры экономической безопасности, учета, анализа и аудита;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983</TotalTime>
  <Words>1412</Words>
  <Application>Microsoft Office PowerPoint</Application>
  <PresentationFormat>Экран (4:3)</PresentationFormat>
  <Paragraphs>156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Constantia</vt:lpstr>
      <vt:lpstr>Times New Roman</vt:lpstr>
      <vt:lpstr>Wingdings 2</vt:lpstr>
      <vt:lpstr>Поток</vt:lpstr>
      <vt:lpstr>Список для награждения работников  ФГБОУ ВО «Алтайский государственный университет»</vt:lpstr>
      <vt:lpstr>Министерство науки и высшего образования  Российской Федерации</vt:lpstr>
      <vt:lpstr>Министерство науки и высшего образования Российской Федерации</vt:lpstr>
      <vt:lpstr>Правительство Алтайского края</vt:lpstr>
      <vt:lpstr>Алтайское краевое Законодательное Собрание</vt:lpstr>
      <vt:lpstr>Министерство образования и науки                   Алтайского края</vt:lpstr>
      <vt:lpstr>Презентация PowerPoint</vt:lpstr>
      <vt:lpstr>Администрация города Барнаула</vt:lpstr>
      <vt:lpstr>Презентация PowerPoint</vt:lpstr>
      <vt:lpstr>Администрация Железнодорожного района города Барнаула</vt:lpstr>
      <vt:lpstr>Презентация PowerPoint</vt:lpstr>
      <vt:lpstr>Администрация Центрального района города Барнаула</vt:lpstr>
      <vt:lpstr>Презентация PowerPoint</vt:lpstr>
      <vt:lpstr>Алтайский государственный университет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Список для награждения сотрудников  ФГБОУ ВПО «Алтайский государственный университет»</dc:title>
  <dc:creator>Саблина Надежда Петровна</dc:creator>
  <cp:lastModifiedBy>HP</cp:lastModifiedBy>
  <cp:revision>73</cp:revision>
  <dcterms:created xsi:type="dcterms:W3CDTF">2015-02-17T03:04:30Z</dcterms:created>
  <dcterms:modified xsi:type="dcterms:W3CDTF">2020-04-15T04:17:38Z</dcterms:modified>
</cp:coreProperties>
</file>